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876" r:id="rId2"/>
    <p:sldMasterId id="2147483888" r:id="rId3"/>
    <p:sldMasterId id="2147483896" r:id="rId4"/>
  </p:sldMasterIdLst>
  <p:notesMasterIdLst>
    <p:notesMasterId r:id="rId37"/>
  </p:notesMasterIdLst>
  <p:sldIdLst>
    <p:sldId id="623" r:id="rId5"/>
    <p:sldId id="624" r:id="rId6"/>
    <p:sldId id="625" r:id="rId7"/>
    <p:sldId id="626" r:id="rId8"/>
    <p:sldId id="627" r:id="rId9"/>
    <p:sldId id="628" r:id="rId10"/>
    <p:sldId id="629" r:id="rId11"/>
    <p:sldId id="630" r:id="rId12"/>
    <p:sldId id="631" r:id="rId13"/>
    <p:sldId id="632" r:id="rId14"/>
    <p:sldId id="633" r:id="rId15"/>
    <p:sldId id="635" r:id="rId16"/>
    <p:sldId id="636" r:id="rId17"/>
    <p:sldId id="655" r:id="rId18"/>
    <p:sldId id="637" r:id="rId19"/>
    <p:sldId id="648" r:id="rId20"/>
    <p:sldId id="659" r:id="rId21"/>
    <p:sldId id="653" r:id="rId22"/>
    <p:sldId id="639" r:id="rId23"/>
    <p:sldId id="656" r:id="rId24"/>
    <p:sldId id="640" r:id="rId25"/>
    <p:sldId id="641" r:id="rId26"/>
    <p:sldId id="642" r:id="rId27"/>
    <p:sldId id="658" r:id="rId28"/>
    <p:sldId id="644" r:id="rId29"/>
    <p:sldId id="645" r:id="rId30"/>
    <p:sldId id="646" r:id="rId31"/>
    <p:sldId id="647" r:id="rId32"/>
    <p:sldId id="649" r:id="rId33"/>
    <p:sldId id="650" r:id="rId34"/>
    <p:sldId id="651" r:id="rId35"/>
    <p:sldId id="652" r:id="rId36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N W3"/>
        <a:cs typeface="ヒラギノ角ゴ ProN W3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N W3"/>
        <a:cs typeface="ヒラギノ角ゴ ProN W3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N W3"/>
        <a:cs typeface="ヒラギノ角ゴ ProN W3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N W3"/>
        <a:cs typeface="ヒラギノ角ゴ ProN W3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N W3"/>
        <a:cs typeface="ヒラギノ角ゴ ProN W3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N W3"/>
        <a:cs typeface="ヒラギノ角ゴ ProN W3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N W3"/>
        <a:cs typeface="ヒラギノ角ゴ ProN W3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N W3"/>
        <a:cs typeface="ヒラギノ角ゴ ProN W3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N W3"/>
        <a:cs typeface="ヒラギノ角ゴ ProN W3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 autoAdjust="0"/>
    <p:restoredTop sz="94688" autoAdjust="0"/>
  </p:normalViewPr>
  <p:slideViewPr>
    <p:cSldViewPr>
      <p:cViewPr>
        <p:scale>
          <a:sx n="74" d="100"/>
          <a:sy n="74" d="100"/>
        </p:scale>
        <p:origin x="-104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AFAE8E-A025-4925-9AC1-997C084ED771}" type="doc">
      <dgm:prSet loTypeId="urn:microsoft.com/office/officeart/2005/8/layout/hierarchy2" loCatId="hierarchy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it-IT"/>
        </a:p>
      </dgm:t>
    </dgm:pt>
    <dgm:pt modelId="{1D9D260D-2360-4FEF-9C26-C31AF4EC5135}">
      <dgm:prSet phldrT="[Testo]" custT="1"/>
      <dgm:spPr/>
      <dgm:t>
        <a:bodyPr/>
        <a:lstStyle/>
        <a:p>
          <a:r>
            <a:rPr lang="it-IT" sz="2000" b="1" dirty="0" smtClean="0">
              <a:solidFill>
                <a:schemeClr val="tx2"/>
              </a:solidFill>
            </a:rPr>
            <a:t>accettore (finale) di idrogeno e elettroni </a:t>
          </a:r>
          <a:endParaRPr lang="it-IT" sz="2000" dirty="0">
            <a:solidFill>
              <a:schemeClr val="tx2"/>
            </a:solidFill>
          </a:endParaRPr>
        </a:p>
      </dgm:t>
    </dgm:pt>
    <dgm:pt modelId="{01C0C7D4-37A7-4373-84F9-E988EB359E4C}" type="parTrans" cxnId="{19B7A6EA-C9F6-40AC-8411-D61C59F77F6A}">
      <dgm:prSet/>
      <dgm:spPr/>
      <dgm:t>
        <a:bodyPr/>
        <a:lstStyle/>
        <a:p>
          <a:endParaRPr lang="it-IT"/>
        </a:p>
      </dgm:t>
    </dgm:pt>
    <dgm:pt modelId="{E1272223-C717-475D-80B1-3F8FC73FBF88}" type="sibTrans" cxnId="{19B7A6EA-C9F6-40AC-8411-D61C59F77F6A}">
      <dgm:prSet/>
      <dgm:spPr/>
      <dgm:t>
        <a:bodyPr/>
        <a:lstStyle/>
        <a:p>
          <a:endParaRPr lang="it-IT"/>
        </a:p>
      </dgm:t>
    </dgm:pt>
    <dgm:pt modelId="{14930495-5DC0-41B4-BD4D-38347D5B3717}">
      <dgm:prSet phldrT="[Testo]" custT="1"/>
      <dgm:spPr/>
      <dgm:t>
        <a:bodyPr/>
        <a:lstStyle/>
        <a:p>
          <a:r>
            <a:rPr lang="it-IT" sz="2000" b="1" dirty="0" smtClean="0">
              <a:solidFill>
                <a:srgbClr val="FF0000"/>
              </a:solidFill>
            </a:rPr>
            <a:t>respirazione</a:t>
          </a:r>
          <a:endParaRPr lang="it-IT" sz="2000" dirty="0"/>
        </a:p>
      </dgm:t>
    </dgm:pt>
    <dgm:pt modelId="{B1DA3AD5-EB16-4FB6-9342-392D61CAC850}" type="parTrans" cxnId="{CE46DB5A-78E2-4F87-8E9D-672FC6B8A9ED}">
      <dgm:prSet/>
      <dgm:spPr/>
      <dgm:t>
        <a:bodyPr/>
        <a:lstStyle/>
        <a:p>
          <a:endParaRPr lang="it-IT"/>
        </a:p>
      </dgm:t>
    </dgm:pt>
    <dgm:pt modelId="{5C9D58DA-5568-4D61-9237-A13AA07F8B25}" type="sibTrans" cxnId="{CE46DB5A-78E2-4F87-8E9D-672FC6B8A9ED}">
      <dgm:prSet/>
      <dgm:spPr/>
      <dgm:t>
        <a:bodyPr/>
        <a:lstStyle/>
        <a:p>
          <a:endParaRPr lang="it-IT"/>
        </a:p>
      </dgm:t>
    </dgm:pt>
    <dgm:pt modelId="{E9A24824-1F8C-426A-A5EF-EF75BF70A6AF}">
      <dgm:prSet phldrT="[Testo]" custT="1"/>
      <dgm:spPr/>
      <dgm:t>
        <a:bodyPr/>
        <a:lstStyle/>
        <a:p>
          <a:r>
            <a:rPr lang="it-IT" sz="2400" b="1" dirty="0" err="1" smtClean="0">
              <a:solidFill>
                <a:srgbClr val="FF0000"/>
              </a:solidFill>
            </a:rPr>
            <a:t>Aerobia</a:t>
          </a:r>
          <a:r>
            <a:rPr lang="it-IT" sz="2400" b="1" dirty="0" smtClean="0">
              <a:solidFill>
                <a:srgbClr val="FF0000"/>
              </a:solidFill>
            </a:rPr>
            <a:t>: ossigeno</a:t>
          </a:r>
          <a:endParaRPr lang="it-IT" sz="2400" b="1" dirty="0">
            <a:solidFill>
              <a:srgbClr val="FF0000"/>
            </a:solidFill>
          </a:endParaRPr>
        </a:p>
      </dgm:t>
    </dgm:pt>
    <dgm:pt modelId="{82CFF35B-1E78-48A3-A916-B80E956EFCE5}" type="parTrans" cxnId="{C134EF5C-EBC4-40E2-ABAB-A21DD9C1D0CE}">
      <dgm:prSet/>
      <dgm:spPr/>
      <dgm:t>
        <a:bodyPr/>
        <a:lstStyle/>
        <a:p>
          <a:endParaRPr lang="it-IT"/>
        </a:p>
      </dgm:t>
    </dgm:pt>
    <dgm:pt modelId="{8FF51142-7498-4351-A507-0C07E5C5C57D}" type="sibTrans" cxnId="{C134EF5C-EBC4-40E2-ABAB-A21DD9C1D0CE}">
      <dgm:prSet/>
      <dgm:spPr/>
      <dgm:t>
        <a:bodyPr/>
        <a:lstStyle/>
        <a:p>
          <a:endParaRPr lang="it-IT"/>
        </a:p>
      </dgm:t>
    </dgm:pt>
    <dgm:pt modelId="{F0CEF40C-230C-4495-9AB5-FCA719D228A7}">
      <dgm:prSet phldrT="[Testo]" custT="1"/>
      <dgm:spPr/>
      <dgm:t>
        <a:bodyPr/>
        <a:lstStyle/>
        <a:p>
          <a:r>
            <a:rPr lang="it-IT" sz="2400" b="1" dirty="0" err="1" smtClean="0">
              <a:solidFill>
                <a:srgbClr val="FF0000"/>
              </a:solidFill>
            </a:rPr>
            <a:t>Anaerobia</a:t>
          </a:r>
          <a:r>
            <a:rPr lang="it-IT" sz="2400" b="1" dirty="0" smtClean="0">
              <a:solidFill>
                <a:srgbClr val="FF0000"/>
              </a:solidFill>
            </a:rPr>
            <a:t>: altri elementi  inorganici</a:t>
          </a:r>
          <a:endParaRPr lang="it-IT" sz="2400" b="1" dirty="0">
            <a:solidFill>
              <a:srgbClr val="FF0000"/>
            </a:solidFill>
          </a:endParaRPr>
        </a:p>
      </dgm:t>
    </dgm:pt>
    <dgm:pt modelId="{44FA7BAB-3C02-493A-95FB-22CBABCD1B14}" type="parTrans" cxnId="{42CDD601-E44D-4890-A210-C5E129199AFE}">
      <dgm:prSet/>
      <dgm:spPr/>
      <dgm:t>
        <a:bodyPr/>
        <a:lstStyle/>
        <a:p>
          <a:endParaRPr lang="it-IT"/>
        </a:p>
      </dgm:t>
    </dgm:pt>
    <dgm:pt modelId="{15403A3C-2487-47F9-9BDE-A3FA261235F5}" type="sibTrans" cxnId="{42CDD601-E44D-4890-A210-C5E129199AFE}">
      <dgm:prSet/>
      <dgm:spPr/>
      <dgm:t>
        <a:bodyPr/>
        <a:lstStyle/>
        <a:p>
          <a:endParaRPr lang="it-IT"/>
        </a:p>
      </dgm:t>
    </dgm:pt>
    <dgm:pt modelId="{24467878-9518-4A34-ABF2-772C7CEE7042}">
      <dgm:prSet phldrT="[Testo]" custT="1"/>
      <dgm:spPr/>
      <dgm:t>
        <a:bodyPr/>
        <a:lstStyle/>
        <a:p>
          <a:r>
            <a:rPr lang="it-IT" sz="2000" b="1" dirty="0" smtClean="0">
              <a:solidFill>
                <a:srgbClr val="0070C0"/>
              </a:solidFill>
            </a:rPr>
            <a:t>fermentazione</a:t>
          </a:r>
          <a:r>
            <a:rPr lang="it-IT" sz="2000" dirty="0" smtClean="0"/>
            <a:t>:</a:t>
          </a:r>
          <a:endParaRPr lang="it-IT" sz="2000" dirty="0"/>
        </a:p>
      </dgm:t>
    </dgm:pt>
    <dgm:pt modelId="{2448BE38-095B-4CCF-933B-7EA3F6F4BC97}" type="parTrans" cxnId="{A712190F-23C9-41FB-A5EB-F871A4F530E9}">
      <dgm:prSet/>
      <dgm:spPr/>
      <dgm:t>
        <a:bodyPr/>
        <a:lstStyle/>
        <a:p>
          <a:endParaRPr lang="it-IT"/>
        </a:p>
      </dgm:t>
    </dgm:pt>
    <dgm:pt modelId="{D00E40A2-D7FE-4DD4-8BA1-CE998C02066E}" type="sibTrans" cxnId="{A712190F-23C9-41FB-A5EB-F871A4F530E9}">
      <dgm:prSet/>
      <dgm:spPr/>
      <dgm:t>
        <a:bodyPr/>
        <a:lstStyle/>
        <a:p>
          <a:endParaRPr lang="it-IT"/>
        </a:p>
      </dgm:t>
    </dgm:pt>
    <dgm:pt modelId="{482BF7FB-B64E-4BF8-96DA-AC67306FC612}">
      <dgm:prSet custT="1"/>
      <dgm:spPr/>
      <dgm:t>
        <a:bodyPr/>
        <a:lstStyle/>
        <a:p>
          <a:r>
            <a:rPr lang="it-IT" sz="2800" b="1" dirty="0" smtClean="0">
              <a:solidFill>
                <a:srgbClr val="0070C0"/>
              </a:solidFill>
            </a:rPr>
            <a:t>acido piruvico </a:t>
          </a:r>
          <a:endParaRPr lang="it-IT" sz="2800" dirty="0"/>
        </a:p>
      </dgm:t>
    </dgm:pt>
    <dgm:pt modelId="{82EC1EAE-C3A9-4C6D-879C-5F91162F8B1E}" type="parTrans" cxnId="{0FA81378-D39C-4675-966A-57DF8A8C3636}">
      <dgm:prSet/>
      <dgm:spPr/>
      <dgm:t>
        <a:bodyPr/>
        <a:lstStyle/>
        <a:p>
          <a:endParaRPr lang="it-IT"/>
        </a:p>
      </dgm:t>
    </dgm:pt>
    <dgm:pt modelId="{EFED6D0C-0C9F-45EB-B699-3EB3BCD47F15}" type="sibTrans" cxnId="{0FA81378-D39C-4675-966A-57DF8A8C3636}">
      <dgm:prSet/>
      <dgm:spPr/>
      <dgm:t>
        <a:bodyPr/>
        <a:lstStyle/>
        <a:p>
          <a:endParaRPr lang="it-IT"/>
        </a:p>
      </dgm:t>
    </dgm:pt>
    <dgm:pt modelId="{B13594AD-F284-4F0B-A53E-E4BF88643B67}" type="pres">
      <dgm:prSet presAssocID="{31AFAE8E-A025-4925-9AC1-997C084ED77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58009D7-CE3E-4122-9E7B-FD8D86219ACB}" type="pres">
      <dgm:prSet presAssocID="{1D9D260D-2360-4FEF-9C26-C31AF4EC5135}" presName="root1" presStyleCnt="0"/>
      <dgm:spPr/>
    </dgm:pt>
    <dgm:pt modelId="{A83981CF-DBD1-41EC-B1FB-C47F39EE19FB}" type="pres">
      <dgm:prSet presAssocID="{1D9D260D-2360-4FEF-9C26-C31AF4EC5135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EB079B00-CB10-47A0-A24D-5E111C27528D}" type="pres">
      <dgm:prSet presAssocID="{1D9D260D-2360-4FEF-9C26-C31AF4EC5135}" presName="level2hierChild" presStyleCnt="0"/>
      <dgm:spPr/>
    </dgm:pt>
    <dgm:pt modelId="{3890D750-8CCB-4AA5-9586-99DEF5915213}" type="pres">
      <dgm:prSet presAssocID="{B1DA3AD5-EB16-4FB6-9342-392D61CAC850}" presName="conn2-1" presStyleLbl="parChTrans1D2" presStyleIdx="0" presStyleCnt="2"/>
      <dgm:spPr/>
      <dgm:t>
        <a:bodyPr/>
        <a:lstStyle/>
        <a:p>
          <a:endParaRPr lang="it-IT"/>
        </a:p>
      </dgm:t>
    </dgm:pt>
    <dgm:pt modelId="{0A71953B-C983-443C-B282-BEF8D4CC3CF7}" type="pres">
      <dgm:prSet presAssocID="{B1DA3AD5-EB16-4FB6-9342-392D61CAC850}" presName="connTx" presStyleLbl="parChTrans1D2" presStyleIdx="0" presStyleCnt="2"/>
      <dgm:spPr/>
      <dgm:t>
        <a:bodyPr/>
        <a:lstStyle/>
        <a:p>
          <a:endParaRPr lang="it-IT"/>
        </a:p>
      </dgm:t>
    </dgm:pt>
    <dgm:pt modelId="{F3C0A5DF-4950-43F7-A668-BC7FFC9F13B5}" type="pres">
      <dgm:prSet presAssocID="{14930495-5DC0-41B4-BD4D-38347D5B3717}" presName="root2" presStyleCnt="0"/>
      <dgm:spPr/>
    </dgm:pt>
    <dgm:pt modelId="{0E5344E4-B89D-410F-A9B0-63597E9952EC}" type="pres">
      <dgm:prSet presAssocID="{14930495-5DC0-41B4-BD4D-38347D5B3717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F2AD6F41-6BC6-4F75-98DA-3029A8E5B248}" type="pres">
      <dgm:prSet presAssocID="{14930495-5DC0-41B4-BD4D-38347D5B3717}" presName="level3hierChild" presStyleCnt="0"/>
      <dgm:spPr/>
    </dgm:pt>
    <dgm:pt modelId="{43683D2D-5E63-4752-8D8D-EAB9C754DF81}" type="pres">
      <dgm:prSet presAssocID="{82CFF35B-1E78-48A3-A916-B80E956EFCE5}" presName="conn2-1" presStyleLbl="parChTrans1D3" presStyleIdx="0" presStyleCnt="3"/>
      <dgm:spPr/>
      <dgm:t>
        <a:bodyPr/>
        <a:lstStyle/>
        <a:p>
          <a:endParaRPr lang="it-IT"/>
        </a:p>
      </dgm:t>
    </dgm:pt>
    <dgm:pt modelId="{74D5D192-FDE3-408E-91FC-741C3554F8F2}" type="pres">
      <dgm:prSet presAssocID="{82CFF35B-1E78-48A3-A916-B80E956EFCE5}" presName="connTx" presStyleLbl="parChTrans1D3" presStyleIdx="0" presStyleCnt="3"/>
      <dgm:spPr/>
      <dgm:t>
        <a:bodyPr/>
        <a:lstStyle/>
        <a:p>
          <a:endParaRPr lang="it-IT"/>
        </a:p>
      </dgm:t>
    </dgm:pt>
    <dgm:pt modelId="{D51B9586-4530-4567-9B34-52A9B393CFA2}" type="pres">
      <dgm:prSet presAssocID="{E9A24824-1F8C-426A-A5EF-EF75BF70A6AF}" presName="root2" presStyleCnt="0"/>
      <dgm:spPr/>
    </dgm:pt>
    <dgm:pt modelId="{4FEA2C29-60CF-4D29-A1E8-FB4453D76AF3}" type="pres">
      <dgm:prSet presAssocID="{E9A24824-1F8C-426A-A5EF-EF75BF70A6AF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86E1B48D-5D91-4439-A65C-C57FDEC586C6}" type="pres">
      <dgm:prSet presAssocID="{E9A24824-1F8C-426A-A5EF-EF75BF70A6AF}" presName="level3hierChild" presStyleCnt="0"/>
      <dgm:spPr/>
    </dgm:pt>
    <dgm:pt modelId="{4523376D-FF6E-451C-93C5-113DD2FB7E3C}" type="pres">
      <dgm:prSet presAssocID="{44FA7BAB-3C02-493A-95FB-22CBABCD1B14}" presName="conn2-1" presStyleLbl="parChTrans1D3" presStyleIdx="1" presStyleCnt="3"/>
      <dgm:spPr/>
      <dgm:t>
        <a:bodyPr/>
        <a:lstStyle/>
        <a:p>
          <a:endParaRPr lang="it-IT"/>
        </a:p>
      </dgm:t>
    </dgm:pt>
    <dgm:pt modelId="{FD9F3211-0C28-4C41-B72C-521EF8BA17C1}" type="pres">
      <dgm:prSet presAssocID="{44FA7BAB-3C02-493A-95FB-22CBABCD1B14}" presName="connTx" presStyleLbl="parChTrans1D3" presStyleIdx="1" presStyleCnt="3"/>
      <dgm:spPr/>
      <dgm:t>
        <a:bodyPr/>
        <a:lstStyle/>
        <a:p>
          <a:endParaRPr lang="it-IT"/>
        </a:p>
      </dgm:t>
    </dgm:pt>
    <dgm:pt modelId="{7374E25E-6F9B-41C0-871F-94305749B1A8}" type="pres">
      <dgm:prSet presAssocID="{F0CEF40C-230C-4495-9AB5-FCA719D228A7}" presName="root2" presStyleCnt="0"/>
      <dgm:spPr/>
    </dgm:pt>
    <dgm:pt modelId="{EC397586-9C24-4A2F-B1BC-AF6CD71EC6E1}" type="pres">
      <dgm:prSet presAssocID="{F0CEF40C-230C-4495-9AB5-FCA719D228A7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ED452740-36D2-4A5E-8C6B-60173B4231E4}" type="pres">
      <dgm:prSet presAssocID="{F0CEF40C-230C-4495-9AB5-FCA719D228A7}" presName="level3hierChild" presStyleCnt="0"/>
      <dgm:spPr/>
    </dgm:pt>
    <dgm:pt modelId="{37236F61-3418-4F87-9935-6EFDCAB3D25B}" type="pres">
      <dgm:prSet presAssocID="{2448BE38-095B-4CCF-933B-7EA3F6F4BC97}" presName="conn2-1" presStyleLbl="parChTrans1D2" presStyleIdx="1" presStyleCnt="2"/>
      <dgm:spPr/>
      <dgm:t>
        <a:bodyPr/>
        <a:lstStyle/>
        <a:p>
          <a:endParaRPr lang="it-IT"/>
        </a:p>
      </dgm:t>
    </dgm:pt>
    <dgm:pt modelId="{C635E96D-E274-43F9-8074-3D7E9E869825}" type="pres">
      <dgm:prSet presAssocID="{2448BE38-095B-4CCF-933B-7EA3F6F4BC97}" presName="connTx" presStyleLbl="parChTrans1D2" presStyleIdx="1" presStyleCnt="2"/>
      <dgm:spPr/>
      <dgm:t>
        <a:bodyPr/>
        <a:lstStyle/>
        <a:p>
          <a:endParaRPr lang="it-IT"/>
        </a:p>
      </dgm:t>
    </dgm:pt>
    <dgm:pt modelId="{02D53052-3A35-4A1E-9EEF-91B23548B519}" type="pres">
      <dgm:prSet presAssocID="{24467878-9518-4A34-ABF2-772C7CEE7042}" presName="root2" presStyleCnt="0"/>
      <dgm:spPr/>
    </dgm:pt>
    <dgm:pt modelId="{6A137308-2CF2-40AB-9A66-6DAEC6964DDB}" type="pres">
      <dgm:prSet presAssocID="{24467878-9518-4A34-ABF2-772C7CEE7042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EEC1199B-FEA5-4D54-B3FE-B32BE642BB21}" type="pres">
      <dgm:prSet presAssocID="{24467878-9518-4A34-ABF2-772C7CEE7042}" presName="level3hierChild" presStyleCnt="0"/>
      <dgm:spPr/>
    </dgm:pt>
    <dgm:pt modelId="{7C44BCD8-1446-4906-81E0-FEE5E27D8510}" type="pres">
      <dgm:prSet presAssocID="{82EC1EAE-C3A9-4C6D-879C-5F91162F8B1E}" presName="conn2-1" presStyleLbl="parChTrans1D3" presStyleIdx="2" presStyleCnt="3"/>
      <dgm:spPr/>
      <dgm:t>
        <a:bodyPr/>
        <a:lstStyle/>
        <a:p>
          <a:endParaRPr lang="it-IT"/>
        </a:p>
      </dgm:t>
    </dgm:pt>
    <dgm:pt modelId="{90CE0725-FBD5-4C35-BF87-760FFB457E2E}" type="pres">
      <dgm:prSet presAssocID="{82EC1EAE-C3A9-4C6D-879C-5F91162F8B1E}" presName="connTx" presStyleLbl="parChTrans1D3" presStyleIdx="2" presStyleCnt="3"/>
      <dgm:spPr/>
      <dgm:t>
        <a:bodyPr/>
        <a:lstStyle/>
        <a:p>
          <a:endParaRPr lang="it-IT"/>
        </a:p>
      </dgm:t>
    </dgm:pt>
    <dgm:pt modelId="{096F3796-34B1-4FFB-9B47-1AB7A4435EE4}" type="pres">
      <dgm:prSet presAssocID="{482BF7FB-B64E-4BF8-96DA-AC67306FC612}" presName="root2" presStyleCnt="0"/>
      <dgm:spPr/>
    </dgm:pt>
    <dgm:pt modelId="{339AC5F6-3424-4470-A72C-DD715F337C5C}" type="pres">
      <dgm:prSet presAssocID="{482BF7FB-B64E-4BF8-96DA-AC67306FC612}" presName="LevelTwoTextNode" presStyleLbl="node3" presStyleIdx="2" presStyleCnt="3" custAng="0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E03D24D9-10CA-4968-830D-690837D27F07}" type="pres">
      <dgm:prSet presAssocID="{482BF7FB-B64E-4BF8-96DA-AC67306FC612}" presName="level3hierChild" presStyleCnt="0"/>
      <dgm:spPr/>
    </dgm:pt>
  </dgm:ptLst>
  <dgm:cxnLst>
    <dgm:cxn modelId="{2780C3EE-8F13-4F2B-89E3-280F78AE6E91}" type="presOf" srcId="{82EC1EAE-C3A9-4C6D-879C-5F91162F8B1E}" destId="{7C44BCD8-1446-4906-81E0-FEE5E27D8510}" srcOrd="0" destOrd="0" presId="urn:microsoft.com/office/officeart/2005/8/layout/hierarchy2"/>
    <dgm:cxn modelId="{C65DBA43-344E-425F-9DE8-D1AC7A50141A}" type="presOf" srcId="{1D9D260D-2360-4FEF-9C26-C31AF4EC5135}" destId="{A83981CF-DBD1-41EC-B1FB-C47F39EE19FB}" srcOrd="0" destOrd="0" presId="urn:microsoft.com/office/officeart/2005/8/layout/hierarchy2"/>
    <dgm:cxn modelId="{5E1294F7-8658-4312-B6E0-27BA79914618}" type="presOf" srcId="{F0CEF40C-230C-4495-9AB5-FCA719D228A7}" destId="{EC397586-9C24-4A2F-B1BC-AF6CD71EC6E1}" srcOrd="0" destOrd="0" presId="urn:microsoft.com/office/officeart/2005/8/layout/hierarchy2"/>
    <dgm:cxn modelId="{998E5271-013F-4DC4-91FB-932AD2302AD1}" type="presOf" srcId="{44FA7BAB-3C02-493A-95FB-22CBABCD1B14}" destId="{4523376D-FF6E-451C-93C5-113DD2FB7E3C}" srcOrd="0" destOrd="0" presId="urn:microsoft.com/office/officeart/2005/8/layout/hierarchy2"/>
    <dgm:cxn modelId="{9632841E-4EF7-4BA2-92FC-1FADF96D98A5}" type="presOf" srcId="{14930495-5DC0-41B4-BD4D-38347D5B3717}" destId="{0E5344E4-B89D-410F-A9B0-63597E9952EC}" srcOrd="0" destOrd="0" presId="urn:microsoft.com/office/officeart/2005/8/layout/hierarchy2"/>
    <dgm:cxn modelId="{3218C3DF-FC5E-45F4-96EC-354A0CC4DF7F}" type="presOf" srcId="{2448BE38-095B-4CCF-933B-7EA3F6F4BC97}" destId="{37236F61-3418-4F87-9935-6EFDCAB3D25B}" srcOrd="0" destOrd="0" presId="urn:microsoft.com/office/officeart/2005/8/layout/hierarchy2"/>
    <dgm:cxn modelId="{0FA81378-D39C-4675-966A-57DF8A8C3636}" srcId="{24467878-9518-4A34-ABF2-772C7CEE7042}" destId="{482BF7FB-B64E-4BF8-96DA-AC67306FC612}" srcOrd="0" destOrd="0" parTransId="{82EC1EAE-C3A9-4C6D-879C-5F91162F8B1E}" sibTransId="{EFED6D0C-0C9F-45EB-B699-3EB3BCD47F15}"/>
    <dgm:cxn modelId="{DB5F6EB7-B0BE-490D-A221-85D39BC6AC48}" type="presOf" srcId="{82EC1EAE-C3A9-4C6D-879C-5F91162F8B1E}" destId="{90CE0725-FBD5-4C35-BF87-760FFB457E2E}" srcOrd="1" destOrd="0" presId="urn:microsoft.com/office/officeart/2005/8/layout/hierarchy2"/>
    <dgm:cxn modelId="{7BBD3508-AD71-4F08-92FF-1123760F9072}" type="presOf" srcId="{B1DA3AD5-EB16-4FB6-9342-392D61CAC850}" destId="{3890D750-8CCB-4AA5-9586-99DEF5915213}" srcOrd="0" destOrd="0" presId="urn:microsoft.com/office/officeart/2005/8/layout/hierarchy2"/>
    <dgm:cxn modelId="{CF187372-15B4-4CF3-8B22-2CC330DA3B05}" type="presOf" srcId="{82CFF35B-1E78-48A3-A916-B80E956EFCE5}" destId="{43683D2D-5E63-4752-8D8D-EAB9C754DF81}" srcOrd="0" destOrd="0" presId="urn:microsoft.com/office/officeart/2005/8/layout/hierarchy2"/>
    <dgm:cxn modelId="{CE46DB5A-78E2-4F87-8E9D-672FC6B8A9ED}" srcId="{1D9D260D-2360-4FEF-9C26-C31AF4EC5135}" destId="{14930495-5DC0-41B4-BD4D-38347D5B3717}" srcOrd="0" destOrd="0" parTransId="{B1DA3AD5-EB16-4FB6-9342-392D61CAC850}" sibTransId="{5C9D58DA-5568-4D61-9237-A13AA07F8B25}"/>
    <dgm:cxn modelId="{42CDD601-E44D-4890-A210-C5E129199AFE}" srcId="{14930495-5DC0-41B4-BD4D-38347D5B3717}" destId="{F0CEF40C-230C-4495-9AB5-FCA719D228A7}" srcOrd="1" destOrd="0" parTransId="{44FA7BAB-3C02-493A-95FB-22CBABCD1B14}" sibTransId="{15403A3C-2487-47F9-9BDE-A3FA261235F5}"/>
    <dgm:cxn modelId="{E9E674A2-DA31-4AD3-B27F-3AB6CCC20DE0}" type="presOf" srcId="{31AFAE8E-A025-4925-9AC1-997C084ED771}" destId="{B13594AD-F284-4F0B-A53E-E4BF88643B67}" srcOrd="0" destOrd="0" presId="urn:microsoft.com/office/officeart/2005/8/layout/hierarchy2"/>
    <dgm:cxn modelId="{C134EF5C-EBC4-40E2-ABAB-A21DD9C1D0CE}" srcId="{14930495-5DC0-41B4-BD4D-38347D5B3717}" destId="{E9A24824-1F8C-426A-A5EF-EF75BF70A6AF}" srcOrd="0" destOrd="0" parTransId="{82CFF35B-1E78-48A3-A916-B80E956EFCE5}" sibTransId="{8FF51142-7498-4351-A507-0C07E5C5C57D}"/>
    <dgm:cxn modelId="{CEEABD39-D304-4B04-A6D1-1F407EF499D1}" type="presOf" srcId="{B1DA3AD5-EB16-4FB6-9342-392D61CAC850}" destId="{0A71953B-C983-443C-B282-BEF8D4CC3CF7}" srcOrd="1" destOrd="0" presId="urn:microsoft.com/office/officeart/2005/8/layout/hierarchy2"/>
    <dgm:cxn modelId="{20F521D0-26E7-415D-86F7-33ECDF45AF14}" type="presOf" srcId="{44FA7BAB-3C02-493A-95FB-22CBABCD1B14}" destId="{FD9F3211-0C28-4C41-B72C-521EF8BA17C1}" srcOrd="1" destOrd="0" presId="urn:microsoft.com/office/officeart/2005/8/layout/hierarchy2"/>
    <dgm:cxn modelId="{578510EC-7C75-462F-913B-DE596451508A}" type="presOf" srcId="{24467878-9518-4A34-ABF2-772C7CEE7042}" destId="{6A137308-2CF2-40AB-9A66-6DAEC6964DDB}" srcOrd="0" destOrd="0" presId="urn:microsoft.com/office/officeart/2005/8/layout/hierarchy2"/>
    <dgm:cxn modelId="{19B7A6EA-C9F6-40AC-8411-D61C59F77F6A}" srcId="{31AFAE8E-A025-4925-9AC1-997C084ED771}" destId="{1D9D260D-2360-4FEF-9C26-C31AF4EC5135}" srcOrd="0" destOrd="0" parTransId="{01C0C7D4-37A7-4373-84F9-E988EB359E4C}" sibTransId="{E1272223-C717-475D-80B1-3F8FC73FBF88}"/>
    <dgm:cxn modelId="{18D00914-7A4B-459F-88EF-7E4D370ED8A8}" type="presOf" srcId="{482BF7FB-B64E-4BF8-96DA-AC67306FC612}" destId="{339AC5F6-3424-4470-A72C-DD715F337C5C}" srcOrd="0" destOrd="0" presId="urn:microsoft.com/office/officeart/2005/8/layout/hierarchy2"/>
    <dgm:cxn modelId="{A712190F-23C9-41FB-A5EB-F871A4F530E9}" srcId="{1D9D260D-2360-4FEF-9C26-C31AF4EC5135}" destId="{24467878-9518-4A34-ABF2-772C7CEE7042}" srcOrd="1" destOrd="0" parTransId="{2448BE38-095B-4CCF-933B-7EA3F6F4BC97}" sibTransId="{D00E40A2-D7FE-4DD4-8BA1-CE998C02066E}"/>
    <dgm:cxn modelId="{B5C25D9F-1FC0-401C-A021-F45811FA0570}" type="presOf" srcId="{E9A24824-1F8C-426A-A5EF-EF75BF70A6AF}" destId="{4FEA2C29-60CF-4D29-A1E8-FB4453D76AF3}" srcOrd="0" destOrd="0" presId="urn:microsoft.com/office/officeart/2005/8/layout/hierarchy2"/>
    <dgm:cxn modelId="{C9BD01AC-817E-43A4-9C62-BF6FB0F4C2D4}" type="presOf" srcId="{82CFF35B-1E78-48A3-A916-B80E956EFCE5}" destId="{74D5D192-FDE3-408E-91FC-741C3554F8F2}" srcOrd="1" destOrd="0" presId="urn:microsoft.com/office/officeart/2005/8/layout/hierarchy2"/>
    <dgm:cxn modelId="{A7B66C8A-2376-4836-BAEF-B0B72EA7B6FA}" type="presOf" srcId="{2448BE38-095B-4CCF-933B-7EA3F6F4BC97}" destId="{C635E96D-E274-43F9-8074-3D7E9E869825}" srcOrd="1" destOrd="0" presId="urn:microsoft.com/office/officeart/2005/8/layout/hierarchy2"/>
    <dgm:cxn modelId="{61E5317A-1ACC-40A5-92ED-11E592C74ED8}" type="presParOf" srcId="{B13594AD-F284-4F0B-A53E-E4BF88643B67}" destId="{A58009D7-CE3E-4122-9E7B-FD8D86219ACB}" srcOrd="0" destOrd="0" presId="urn:microsoft.com/office/officeart/2005/8/layout/hierarchy2"/>
    <dgm:cxn modelId="{7CC2A5E7-595F-428A-9BA6-A317238F2215}" type="presParOf" srcId="{A58009D7-CE3E-4122-9E7B-FD8D86219ACB}" destId="{A83981CF-DBD1-41EC-B1FB-C47F39EE19FB}" srcOrd="0" destOrd="0" presId="urn:microsoft.com/office/officeart/2005/8/layout/hierarchy2"/>
    <dgm:cxn modelId="{E2F1EEEF-D185-467E-8799-48FC8A89CE96}" type="presParOf" srcId="{A58009D7-CE3E-4122-9E7B-FD8D86219ACB}" destId="{EB079B00-CB10-47A0-A24D-5E111C27528D}" srcOrd="1" destOrd="0" presId="urn:microsoft.com/office/officeart/2005/8/layout/hierarchy2"/>
    <dgm:cxn modelId="{E3444134-1FA9-4451-8026-17F0B9C54C62}" type="presParOf" srcId="{EB079B00-CB10-47A0-A24D-5E111C27528D}" destId="{3890D750-8CCB-4AA5-9586-99DEF5915213}" srcOrd="0" destOrd="0" presId="urn:microsoft.com/office/officeart/2005/8/layout/hierarchy2"/>
    <dgm:cxn modelId="{18759900-C609-45CC-BBF0-0F57BF3A5E46}" type="presParOf" srcId="{3890D750-8CCB-4AA5-9586-99DEF5915213}" destId="{0A71953B-C983-443C-B282-BEF8D4CC3CF7}" srcOrd="0" destOrd="0" presId="urn:microsoft.com/office/officeart/2005/8/layout/hierarchy2"/>
    <dgm:cxn modelId="{A30D6BD8-F6CA-475C-844F-8F4DFC250A7B}" type="presParOf" srcId="{EB079B00-CB10-47A0-A24D-5E111C27528D}" destId="{F3C0A5DF-4950-43F7-A668-BC7FFC9F13B5}" srcOrd="1" destOrd="0" presId="urn:microsoft.com/office/officeart/2005/8/layout/hierarchy2"/>
    <dgm:cxn modelId="{764FD5F4-9052-4363-98A5-9BCD020A450A}" type="presParOf" srcId="{F3C0A5DF-4950-43F7-A668-BC7FFC9F13B5}" destId="{0E5344E4-B89D-410F-A9B0-63597E9952EC}" srcOrd="0" destOrd="0" presId="urn:microsoft.com/office/officeart/2005/8/layout/hierarchy2"/>
    <dgm:cxn modelId="{40CED41C-4D7B-43D5-82BE-1D39228C0F95}" type="presParOf" srcId="{F3C0A5DF-4950-43F7-A668-BC7FFC9F13B5}" destId="{F2AD6F41-6BC6-4F75-98DA-3029A8E5B248}" srcOrd="1" destOrd="0" presId="urn:microsoft.com/office/officeart/2005/8/layout/hierarchy2"/>
    <dgm:cxn modelId="{9189D2F7-5E2F-441E-BD87-0FB4A605DB4A}" type="presParOf" srcId="{F2AD6F41-6BC6-4F75-98DA-3029A8E5B248}" destId="{43683D2D-5E63-4752-8D8D-EAB9C754DF81}" srcOrd="0" destOrd="0" presId="urn:microsoft.com/office/officeart/2005/8/layout/hierarchy2"/>
    <dgm:cxn modelId="{E4884BB7-21D5-4EE8-838D-63DEAEA18311}" type="presParOf" srcId="{43683D2D-5E63-4752-8D8D-EAB9C754DF81}" destId="{74D5D192-FDE3-408E-91FC-741C3554F8F2}" srcOrd="0" destOrd="0" presId="urn:microsoft.com/office/officeart/2005/8/layout/hierarchy2"/>
    <dgm:cxn modelId="{A1D34E8A-A379-41B1-ABFD-9B83717BFDBF}" type="presParOf" srcId="{F2AD6F41-6BC6-4F75-98DA-3029A8E5B248}" destId="{D51B9586-4530-4567-9B34-52A9B393CFA2}" srcOrd="1" destOrd="0" presId="urn:microsoft.com/office/officeart/2005/8/layout/hierarchy2"/>
    <dgm:cxn modelId="{3497DDCB-F5F7-4680-A30F-A22A735CA3E8}" type="presParOf" srcId="{D51B9586-4530-4567-9B34-52A9B393CFA2}" destId="{4FEA2C29-60CF-4D29-A1E8-FB4453D76AF3}" srcOrd="0" destOrd="0" presId="urn:microsoft.com/office/officeart/2005/8/layout/hierarchy2"/>
    <dgm:cxn modelId="{57EFE94B-501E-449F-B9D5-F3CB7DF215DD}" type="presParOf" srcId="{D51B9586-4530-4567-9B34-52A9B393CFA2}" destId="{86E1B48D-5D91-4439-A65C-C57FDEC586C6}" srcOrd="1" destOrd="0" presId="urn:microsoft.com/office/officeart/2005/8/layout/hierarchy2"/>
    <dgm:cxn modelId="{8147B6B5-7043-4B96-B918-79D66D5DC7C3}" type="presParOf" srcId="{F2AD6F41-6BC6-4F75-98DA-3029A8E5B248}" destId="{4523376D-FF6E-451C-93C5-113DD2FB7E3C}" srcOrd="2" destOrd="0" presId="urn:microsoft.com/office/officeart/2005/8/layout/hierarchy2"/>
    <dgm:cxn modelId="{8AE13DEB-5B58-4E22-A9A4-CAC145926B61}" type="presParOf" srcId="{4523376D-FF6E-451C-93C5-113DD2FB7E3C}" destId="{FD9F3211-0C28-4C41-B72C-521EF8BA17C1}" srcOrd="0" destOrd="0" presId="urn:microsoft.com/office/officeart/2005/8/layout/hierarchy2"/>
    <dgm:cxn modelId="{76E2B8C1-34C9-4BC5-B19A-0480C25B1CC2}" type="presParOf" srcId="{F2AD6F41-6BC6-4F75-98DA-3029A8E5B248}" destId="{7374E25E-6F9B-41C0-871F-94305749B1A8}" srcOrd="3" destOrd="0" presId="urn:microsoft.com/office/officeart/2005/8/layout/hierarchy2"/>
    <dgm:cxn modelId="{0B11840A-C682-469F-AA3F-D447F4632D7E}" type="presParOf" srcId="{7374E25E-6F9B-41C0-871F-94305749B1A8}" destId="{EC397586-9C24-4A2F-B1BC-AF6CD71EC6E1}" srcOrd="0" destOrd="0" presId="urn:microsoft.com/office/officeart/2005/8/layout/hierarchy2"/>
    <dgm:cxn modelId="{4C03A1D4-FFF7-4F10-8AF4-5FE3A1FE8A66}" type="presParOf" srcId="{7374E25E-6F9B-41C0-871F-94305749B1A8}" destId="{ED452740-36D2-4A5E-8C6B-60173B4231E4}" srcOrd="1" destOrd="0" presId="urn:microsoft.com/office/officeart/2005/8/layout/hierarchy2"/>
    <dgm:cxn modelId="{31542E54-805C-4C54-BE0C-5033DAB1DA30}" type="presParOf" srcId="{EB079B00-CB10-47A0-A24D-5E111C27528D}" destId="{37236F61-3418-4F87-9935-6EFDCAB3D25B}" srcOrd="2" destOrd="0" presId="urn:microsoft.com/office/officeart/2005/8/layout/hierarchy2"/>
    <dgm:cxn modelId="{0564DFD2-6691-4157-8472-32D54F33D71D}" type="presParOf" srcId="{37236F61-3418-4F87-9935-6EFDCAB3D25B}" destId="{C635E96D-E274-43F9-8074-3D7E9E869825}" srcOrd="0" destOrd="0" presId="urn:microsoft.com/office/officeart/2005/8/layout/hierarchy2"/>
    <dgm:cxn modelId="{E9991AB2-720B-40B9-8B06-1449EFE27A5F}" type="presParOf" srcId="{EB079B00-CB10-47A0-A24D-5E111C27528D}" destId="{02D53052-3A35-4A1E-9EEF-91B23548B519}" srcOrd="3" destOrd="0" presId="urn:microsoft.com/office/officeart/2005/8/layout/hierarchy2"/>
    <dgm:cxn modelId="{147AEAC1-9130-429C-B22C-897059A684A6}" type="presParOf" srcId="{02D53052-3A35-4A1E-9EEF-91B23548B519}" destId="{6A137308-2CF2-40AB-9A66-6DAEC6964DDB}" srcOrd="0" destOrd="0" presId="urn:microsoft.com/office/officeart/2005/8/layout/hierarchy2"/>
    <dgm:cxn modelId="{C3CDC871-D772-40CD-A153-2687997A8A15}" type="presParOf" srcId="{02D53052-3A35-4A1E-9EEF-91B23548B519}" destId="{EEC1199B-FEA5-4D54-B3FE-B32BE642BB21}" srcOrd="1" destOrd="0" presId="urn:microsoft.com/office/officeart/2005/8/layout/hierarchy2"/>
    <dgm:cxn modelId="{012D9D85-8400-4383-AEB7-AC902B584F56}" type="presParOf" srcId="{EEC1199B-FEA5-4D54-B3FE-B32BE642BB21}" destId="{7C44BCD8-1446-4906-81E0-FEE5E27D8510}" srcOrd="0" destOrd="0" presId="urn:microsoft.com/office/officeart/2005/8/layout/hierarchy2"/>
    <dgm:cxn modelId="{3D8CF4B9-3C77-436D-B2E9-B395030B8615}" type="presParOf" srcId="{7C44BCD8-1446-4906-81E0-FEE5E27D8510}" destId="{90CE0725-FBD5-4C35-BF87-760FFB457E2E}" srcOrd="0" destOrd="0" presId="urn:microsoft.com/office/officeart/2005/8/layout/hierarchy2"/>
    <dgm:cxn modelId="{98B0C560-7EAC-4D7B-80AB-11C26F69A003}" type="presParOf" srcId="{EEC1199B-FEA5-4D54-B3FE-B32BE642BB21}" destId="{096F3796-34B1-4FFB-9B47-1AB7A4435EE4}" srcOrd="1" destOrd="0" presId="urn:microsoft.com/office/officeart/2005/8/layout/hierarchy2"/>
    <dgm:cxn modelId="{6A74B2F1-1233-40E6-965A-EA31B274B3DD}" type="presParOf" srcId="{096F3796-34B1-4FFB-9B47-1AB7A4435EE4}" destId="{339AC5F6-3424-4470-A72C-DD715F337C5C}" srcOrd="0" destOrd="0" presId="urn:microsoft.com/office/officeart/2005/8/layout/hierarchy2"/>
    <dgm:cxn modelId="{96C7A709-0D8B-4D90-917E-959438898FD0}" type="presParOf" srcId="{096F3796-34B1-4FFB-9B47-1AB7A4435EE4}" destId="{E03D24D9-10CA-4968-830D-690837D27F0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83981CF-DBD1-41EC-B1FB-C47F39EE19FB}">
      <dsp:nvSpPr>
        <dsp:cNvPr id="0" name=""/>
        <dsp:cNvSpPr/>
      </dsp:nvSpPr>
      <dsp:spPr>
        <a:xfrm>
          <a:off x="5225" y="1608774"/>
          <a:ext cx="1952685" cy="9763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>
              <a:solidFill>
                <a:schemeClr val="tx2"/>
              </a:solidFill>
            </a:rPr>
            <a:t>accettore (finale) di idrogeno e elettroni </a:t>
          </a:r>
          <a:endParaRPr lang="it-IT" sz="2000" kern="1200" dirty="0">
            <a:solidFill>
              <a:schemeClr val="tx2"/>
            </a:solidFill>
          </a:endParaRPr>
        </a:p>
      </dsp:txBody>
      <dsp:txXfrm>
        <a:off x="5225" y="1608774"/>
        <a:ext cx="1952685" cy="976342"/>
      </dsp:txXfrm>
    </dsp:sp>
    <dsp:sp modelId="{3890D750-8CCB-4AA5-9586-99DEF5915213}">
      <dsp:nvSpPr>
        <dsp:cNvPr id="0" name=""/>
        <dsp:cNvSpPr/>
      </dsp:nvSpPr>
      <dsp:spPr>
        <a:xfrm rot="18770822">
          <a:off x="1774164" y="1651707"/>
          <a:ext cx="1148564" cy="48380"/>
        </a:xfrm>
        <a:custGeom>
          <a:avLst/>
          <a:gdLst/>
          <a:ahLst/>
          <a:cxnLst/>
          <a:rect l="0" t="0" r="0" b="0"/>
          <a:pathLst>
            <a:path>
              <a:moveTo>
                <a:pt x="0" y="24190"/>
              </a:moveTo>
              <a:lnTo>
                <a:pt x="1148564" y="241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 rot="18770822">
        <a:off x="2319733" y="1647183"/>
        <a:ext cx="57428" cy="57428"/>
      </dsp:txXfrm>
    </dsp:sp>
    <dsp:sp modelId="{0E5344E4-B89D-410F-A9B0-63597E9952EC}">
      <dsp:nvSpPr>
        <dsp:cNvPr id="0" name=""/>
        <dsp:cNvSpPr/>
      </dsp:nvSpPr>
      <dsp:spPr>
        <a:xfrm>
          <a:off x="2738984" y="766678"/>
          <a:ext cx="1952685" cy="9763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>
              <a:solidFill>
                <a:srgbClr val="FF0000"/>
              </a:solidFill>
            </a:rPr>
            <a:t>respirazione</a:t>
          </a:r>
          <a:endParaRPr lang="it-IT" sz="2000" kern="1200" dirty="0"/>
        </a:p>
      </dsp:txBody>
      <dsp:txXfrm>
        <a:off x="2738984" y="766678"/>
        <a:ext cx="1952685" cy="976342"/>
      </dsp:txXfrm>
    </dsp:sp>
    <dsp:sp modelId="{43683D2D-5E63-4752-8D8D-EAB9C754DF81}">
      <dsp:nvSpPr>
        <dsp:cNvPr id="0" name=""/>
        <dsp:cNvSpPr/>
      </dsp:nvSpPr>
      <dsp:spPr>
        <a:xfrm rot="19457599">
          <a:off x="4601258" y="949961"/>
          <a:ext cx="961895" cy="48380"/>
        </a:xfrm>
        <a:custGeom>
          <a:avLst/>
          <a:gdLst/>
          <a:ahLst/>
          <a:cxnLst/>
          <a:rect l="0" t="0" r="0" b="0"/>
          <a:pathLst>
            <a:path>
              <a:moveTo>
                <a:pt x="0" y="24190"/>
              </a:moveTo>
              <a:lnTo>
                <a:pt x="961895" y="2419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 rot="19457599">
        <a:off x="5058159" y="950104"/>
        <a:ext cx="48094" cy="48094"/>
      </dsp:txXfrm>
    </dsp:sp>
    <dsp:sp modelId="{4FEA2C29-60CF-4D29-A1E8-FB4453D76AF3}">
      <dsp:nvSpPr>
        <dsp:cNvPr id="0" name=""/>
        <dsp:cNvSpPr/>
      </dsp:nvSpPr>
      <dsp:spPr>
        <a:xfrm>
          <a:off x="5472743" y="205281"/>
          <a:ext cx="1952685" cy="9763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 err="1" smtClean="0">
              <a:solidFill>
                <a:srgbClr val="FF0000"/>
              </a:solidFill>
            </a:rPr>
            <a:t>Aerobia</a:t>
          </a:r>
          <a:r>
            <a:rPr lang="it-IT" sz="2400" b="1" kern="1200" dirty="0" smtClean="0">
              <a:solidFill>
                <a:srgbClr val="FF0000"/>
              </a:solidFill>
            </a:rPr>
            <a:t>: ossigeno</a:t>
          </a:r>
          <a:endParaRPr lang="it-IT" sz="2400" b="1" kern="1200" dirty="0">
            <a:solidFill>
              <a:srgbClr val="FF0000"/>
            </a:solidFill>
          </a:endParaRPr>
        </a:p>
      </dsp:txBody>
      <dsp:txXfrm>
        <a:off x="5472743" y="205281"/>
        <a:ext cx="1952685" cy="976342"/>
      </dsp:txXfrm>
    </dsp:sp>
    <dsp:sp modelId="{4523376D-FF6E-451C-93C5-113DD2FB7E3C}">
      <dsp:nvSpPr>
        <dsp:cNvPr id="0" name=""/>
        <dsp:cNvSpPr/>
      </dsp:nvSpPr>
      <dsp:spPr>
        <a:xfrm rot="2142401">
          <a:off x="4601258" y="1511358"/>
          <a:ext cx="961895" cy="48380"/>
        </a:xfrm>
        <a:custGeom>
          <a:avLst/>
          <a:gdLst/>
          <a:ahLst/>
          <a:cxnLst/>
          <a:rect l="0" t="0" r="0" b="0"/>
          <a:pathLst>
            <a:path>
              <a:moveTo>
                <a:pt x="0" y="24190"/>
              </a:moveTo>
              <a:lnTo>
                <a:pt x="961895" y="2419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 rot="2142401">
        <a:off x="5058159" y="1511501"/>
        <a:ext cx="48094" cy="48094"/>
      </dsp:txXfrm>
    </dsp:sp>
    <dsp:sp modelId="{EC397586-9C24-4A2F-B1BC-AF6CD71EC6E1}">
      <dsp:nvSpPr>
        <dsp:cNvPr id="0" name=""/>
        <dsp:cNvSpPr/>
      </dsp:nvSpPr>
      <dsp:spPr>
        <a:xfrm>
          <a:off x="5472743" y="1328075"/>
          <a:ext cx="1952685" cy="9763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 err="1" smtClean="0">
              <a:solidFill>
                <a:srgbClr val="FF0000"/>
              </a:solidFill>
            </a:rPr>
            <a:t>Anaerobia</a:t>
          </a:r>
          <a:r>
            <a:rPr lang="it-IT" sz="2400" b="1" kern="1200" dirty="0" smtClean="0">
              <a:solidFill>
                <a:srgbClr val="FF0000"/>
              </a:solidFill>
            </a:rPr>
            <a:t>: altri elementi  inorganici</a:t>
          </a:r>
          <a:endParaRPr lang="it-IT" sz="2400" b="1" kern="1200" dirty="0">
            <a:solidFill>
              <a:srgbClr val="FF0000"/>
            </a:solidFill>
          </a:endParaRPr>
        </a:p>
      </dsp:txBody>
      <dsp:txXfrm>
        <a:off x="5472743" y="1328075"/>
        <a:ext cx="1952685" cy="976342"/>
      </dsp:txXfrm>
    </dsp:sp>
    <dsp:sp modelId="{37236F61-3418-4F87-9935-6EFDCAB3D25B}">
      <dsp:nvSpPr>
        <dsp:cNvPr id="0" name=""/>
        <dsp:cNvSpPr/>
      </dsp:nvSpPr>
      <dsp:spPr>
        <a:xfrm rot="2829178">
          <a:off x="1774164" y="2493803"/>
          <a:ext cx="1148564" cy="48380"/>
        </a:xfrm>
        <a:custGeom>
          <a:avLst/>
          <a:gdLst/>
          <a:ahLst/>
          <a:cxnLst/>
          <a:rect l="0" t="0" r="0" b="0"/>
          <a:pathLst>
            <a:path>
              <a:moveTo>
                <a:pt x="0" y="24190"/>
              </a:moveTo>
              <a:lnTo>
                <a:pt x="1148564" y="241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 rot="2829178">
        <a:off x="2319733" y="2489279"/>
        <a:ext cx="57428" cy="57428"/>
      </dsp:txXfrm>
    </dsp:sp>
    <dsp:sp modelId="{6A137308-2CF2-40AB-9A66-6DAEC6964DDB}">
      <dsp:nvSpPr>
        <dsp:cNvPr id="0" name=""/>
        <dsp:cNvSpPr/>
      </dsp:nvSpPr>
      <dsp:spPr>
        <a:xfrm>
          <a:off x="2738984" y="2450869"/>
          <a:ext cx="1952685" cy="9763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>
              <a:solidFill>
                <a:srgbClr val="0070C0"/>
              </a:solidFill>
            </a:rPr>
            <a:t>fermentazione</a:t>
          </a:r>
          <a:r>
            <a:rPr lang="it-IT" sz="2000" kern="1200" dirty="0" smtClean="0"/>
            <a:t>:</a:t>
          </a:r>
          <a:endParaRPr lang="it-IT" sz="2000" kern="1200" dirty="0"/>
        </a:p>
      </dsp:txBody>
      <dsp:txXfrm>
        <a:off x="2738984" y="2450869"/>
        <a:ext cx="1952685" cy="976342"/>
      </dsp:txXfrm>
    </dsp:sp>
    <dsp:sp modelId="{7C44BCD8-1446-4906-81E0-FEE5E27D8510}">
      <dsp:nvSpPr>
        <dsp:cNvPr id="0" name=""/>
        <dsp:cNvSpPr/>
      </dsp:nvSpPr>
      <dsp:spPr>
        <a:xfrm>
          <a:off x="4691669" y="2914850"/>
          <a:ext cx="781074" cy="48380"/>
        </a:xfrm>
        <a:custGeom>
          <a:avLst/>
          <a:gdLst/>
          <a:ahLst/>
          <a:cxnLst/>
          <a:rect l="0" t="0" r="0" b="0"/>
          <a:pathLst>
            <a:path>
              <a:moveTo>
                <a:pt x="0" y="24190"/>
              </a:moveTo>
              <a:lnTo>
                <a:pt x="781074" y="2419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5062679" y="2919514"/>
        <a:ext cx="39053" cy="39053"/>
      </dsp:txXfrm>
    </dsp:sp>
    <dsp:sp modelId="{339AC5F6-3424-4470-A72C-DD715F337C5C}">
      <dsp:nvSpPr>
        <dsp:cNvPr id="0" name=""/>
        <dsp:cNvSpPr/>
      </dsp:nvSpPr>
      <dsp:spPr>
        <a:xfrm>
          <a:off x="5472743" y="2450869"/>
          <a:ext cx="1952685" cy="9763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b="1" kern="1200" dirty="0" smtClean="0">
              <a:solidFill>
                <a:srgbClr val="0070C0"/>
              </a:solidFill>
            </a:rPr>
            <a:t>acido piruvico </a:t>
          </a:r>
          <a:endParaRPr lang="it-IT" sz="2800" kern="1200" dirty="0"/>
        </a:p>
      </dsp:txBody>
      <dsp:txXfrm>
        <a:off x="5472743" y="2450869"/>
        <a:ext cx="1952685" cy="9763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813AE22F-C61B-48BB-A9CF-73941DA11412}" type="datetimeFigureOut">
              <a:rPr lang="it-IT"/>
              <a:pPr>
                <a:defRPr/>
              </a:pPr>
              <a:t>29/01/2014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A962C24E-B32D-4F2C-8127-4E17B50201D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6144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979B3F-CA46-411E-8B1D-7F6B98C7B0E9}" type="slidenum">
              <a:rPr lang="it-IT" smtClean="0">
                <a:latin typeface="Arial" pitchFamily="34" charset="0"/>
                <a:ea typeface="ヒラギノ角ゴ ProN W3"/>
                <a:cs typeface="ヒラギノ角ゴ ProN W3"/>
              </a:rPr>
              <a:pPr/>
              <a:t>13</a:t>
            </a:fld>
            <a:endParaRPr lang="it-IT" smtClean="0">
              <a:latin typeface="Arial" pitchFamily="34" charset="0"/>
              <a:ea typeface="ヒラギノ角ゴ ProN W3"/>
              <a:cs typeface="ヒラギノ角ゴ ProN W3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vert="horz" lIns="64274" tIns="32137" rIns="64274" bIns="32137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824" y="3886652"/>
            <a:ext cx="6400354" cy="1752451"/>
          </a:xfrm>
          <a:prstGeom prst="rect">
            <a:avLst/>
          </a:prstGeom>
        </p:spPr>
        <p:txBody>
          <a:bodyPr vert="horz" lIns="64274" tIns="32137" rIns="64274" bIns="32137"/>
          <a:lstStyle>
            <a:lvl1pPr marL="0" indent="0" algn="ctr">
              <a:buNone/>
              <a:defRPr/>
            </a:lvl1pPr>
            <a:lvl2pPr marL="321374" indent="0" algn="ctr">
              <a:buNone/>
              <a:defRPr/>
            </a:lvl2pPr>
            <a:lvl3pPr marL="642750" indent="0" algn="ctr">
              <a:buNone/>
              <a:defRPr/>
            </a:lvl3pPr>
            <a:lvl4pPr marL="964124" indent="0" algn="ctr">
              <a:buNone/>
              <a:defRPr/>
            </a:lvl4pPr>
            <a:lvl5pPr marL="1285500" indent="0" algn="ctr">
              <a:buNone/>
              <a:defRPr/>
            </a:lvl5pPr>
            <a:lvl6pPr marL="1606877" indent="0" algn="ctr">
              <a:buNone/>
              <a:defRPr/>
            </a:lvl6pPr>
            <a:lvl7pPr marL="1928250" indent="0" algn="ctr">
              <a:buNone/>
              <a:defRPr/>
            </a:lvl7pPr>
            <a:lvl8pPr marL="2249626" indent="0" algn="ctr">
              <a:buNone/>
              <a:defRPr/>
            </a:lvl8pPr>
            <a:lvl9pPr marL="2571001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74" tIns="32137" rIns="64274" bIns="32137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647" y="1600652"/>
            <a:ext cx="8228707" cy="4525119"/>
          </a:xfrm>
          <a:prstGeom prst="rect">
            <a:avLst/>
          </a:prstGeom>
        </p:spPr>
        <p:txBody>
          <a:bodyPr vert="eaVert" lIns="64274" tIns="32137" rIns="64274" bIns="32137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177" y="274588"/>
            <a:ext cx="2057176" cy="5851178"/>
          </a:xfrm>
          <a:prstGeom prst="rect">
            <a:avLst/>
          </a:prstGeom>
        </p:spPr>
        <p:txBody>
          <a:bodyPr vert="eaVert" lIns="64274" tIns="32137" rIns="64274" bIns="32137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647" y="274588"/>
            <a:ext cx="6064374" cy="5851178"/>
          </a:xfrm>
          <a:prstGeom prst="rect">
            <a:avLst/>
          </a:prstGeom>
        </p:spPr>
        <p:txBody>
          <a:bodyPr vert="eaVert" lIns="64274" tIns="32137" rIns="64274" bIns="32137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vert="horz" lIns="64274" tIns="32137" rIns="64274" bIns="32137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824" y="3886652"/>
            <a:ext cx="6400354" cy="1752451"/>
          </a:xfrm>
          <a:prstGeom prst="rect">
            <a:avLst/>
          </a:prstGeom>
        </p:spPr>
        <p:txBody>
          <a:bodyPr vert="horz" lIns="64274" tIns="32137" rIns="64274" bIns="32137"/>
          <a:lstStyle>
            <a:lvl1pPr marL="0" indent="0" algn="ctr">
              <a:buNone/>
              <a:defRPr/>
            </a:lvl1pPr>
            <a:lvl2pPr marL="321374" indent="0" algn="ctr">
              <a:buNone/>
              <a:defRPr/>
            </a:lvl2pPr>
            <a:lvl3pPr marL="642750" indent="0" algn="ctr">
              <a:buNone/>
              <a:defRPr/>
            </a:lvl3pPr>
            <a:lvl4pPr marL="964124" indent="0" algn="ctr">
              <a:buNone/>
              <a:defRPr/>
            </a:lvl4pPr>
            <a:lvl5pPr marL="1285500" indent="0" algn="ctr">
              <a:buNone/>
              <a:defRPr/>
            </a:lvl5pPr>
            <a:lvl6pPr marL="1606877" indent="0" algn="ctr">
              <a:buNone/>
              <a:defRPr/>
            </a:lvl6pPr>
            <a:lvl7pPr marL="1928250" indent="0" algn="ctr">
              <a:buNone/>
              <a:defRPr/>
            </a:lvl7pPr>
            <a:lvl8pPr marL="2249626" indent="0" algn="ctr">
              <a:buNone/>
              <a:defRPr/>
            </a:lvl8pPr>
            <a:lvl9pPr marL="2571001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74" tIns="32137" rIns="64274" bIns="32137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647" y="1600652"/>
            <a:ext cx="8228707" cy="4525119"/>
          </a:xfrm>
          <a:prstGeom prst="rect">
            <a:avLst/>
          </a:prstGeom>
        </p:spPr>
        <p:txBody>
          <a:bodyPr vert="horz" lIns="64274" tIns="32137" rIns="64274" bIns="32137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  <a:prstGeom prst="rect">
            <a:avLst/>
          </a:prstGeom>
        </p:spPr>
        <p:txBody>
          <a:bodyPr vert="horz" lIns="64274" tIns="32137" rIns="64274" bIns="32137" anchor="t"/>
          <a:lstStyle>
            <a:lvl1pPr algn="l">
              <a:defRPr sz="28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vert="horz" lIns="64274" tIns="32137" rIns="64274" bIns="32137" anchor="b"/>
          <a:lstStyle>
            <a:lvl1pPr marL="0" indent="0">
              <a:buNone/>
              <a:defRPr sz="1400"/>
            </a:lvl1pPr>
            <a:lvl2pPr marL="321374" indent="0">
              <a:buNone/>
              <a:defRPr sz="1300"/>
            </a:lvl2pPr>
            <a:lvl3pPr marL="642750" indent="0">
              <a:buNone/>
              <a:defRPr sz="1100"/>
            </a:lvl3pPr>
            <a:lvl4pPr marL="964124" indent="0">
              <a:buNone/>
              <a:defRPr sz="1000"/>
            </a:lvl4pPr>
            <a:lvl5pPr marL="1285500" indent="0">
              <a:buNone/>
              <a:defRPr sz="1000"/>
            </a:lvl5pPr>
            <a:lvl6pPr marL="1606877" indent="0">
              <a:buNone/>
              <a:defRPr sz="1000"/>
            </a:lvl6pPr>
            <a:lvl7pPr marL="1928250" indent="0">
              <a:buNone/>
              <a:defRPr sz="1000"/>
            </a:lvl7pPr>
            <a:lvl8pPr marL="2249626" indent="0">
              <a:buNone/>
              <a:defRPr sz="1000"/>
            </a:lvl8pPr>
            <a:lvl9pPr marL="2571001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74" tIns="32137" rIns="64274" bIns="32137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648" y="1600652"/>
            <a:ext cx="4060775" cy="4525119"/>
          </a:xfrm>
          <a:prstGeom prst="rect">
            <a:avLst/>
          </a:prstGeom>
        </p:spPr>
        <p:txBody>
          <a:bodyPr vert="horz" lIns="64274" tIns="32137" rIns="64274" bIns="32137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5579" y="1600652"/>
            <a:ext cx="4060775" cy="4525119"/>
          </a:xfrm>
          <a:prstGeom prst="rect">
            <a:avLst/>
          </a:prstGeom>
        </p:spPr>
        <p:txBody>
          <a:bodyPr vert="horz" lIns="64274" tIns="32137" rIns="64274" bIns="32137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74" tIns="32137" rIns="64274" bIns="32137"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vert="horz" lIns="64274" tIns="32137" rIns="64274" bIns="32137" anchor="b"/>
          <a:lstStyle>
            <a:lvl1pPr marL="0" indent="0">
              <a:buNone/>
              <a:defRPr sz="1700" b="1"/>
            </a:lvl1pPr>
            <a:lvl2pPr marL="321374" indent="0">
              <a:buNone/>
              <a:defRPr sz="1400" b="1"/>
            </a:lvl2pPr>
            <a:lvl3pPr marL="642750" indent="0">
              <a:buNone/>
              <a:defRPr sz="1300" b="1"/>
            </a:lvl3pPr>
            <a:lvl4pPr marL="964124" indent="0">
              <a:buNone/>
              <a:defRPr sz="1100" b="1"/>
            </a:lvl4pPr>
            <a:lvl5pPr marL="1285500" indent="0">
              <a:buNone/>
              <a:defRPr sz="1100" b="1"/>
            </a:lvl5pPr>
            <a:lvl6pPr marL="1606877" indent="0">
              <a:buNone/>
              <a:defRPr sz="1100" b="1"/>
            </a:lvl6pPr>
            <a:lvl7pPr marL="1928250" indent="0">
              <a:buNone/>
              <a:defRPr sz="1100" b="1"/>
            </a:lvl7pPr>
            <a:lvl8pPr marL="2249626" indent="0">
              <a:buNone/>
              <a:defRPr sz="1100" b="1"/>
            </a:lvl8pPr>
            <a:lvl9pPr marL="2571001" indent="0">
              <a:buNone/>
              <a:defRPr sz="11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vert="horz" lIns="64274" tIns="32137" rIns="64274" bIns="32137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vert="horz" lIns="64274" tIns="32137" rIns="64274" bIns="32137" anchor="b"/>
          <a:lstStyle>
            <a:lvl1pPr marL="0" indent="0">
              <a:buNone/>
              <a:defRPr sz="1700" b="1"/>
            </a:lvl1pPr>
            <a:lvl2pPr marL="321374" indent="0">
              <a:buNone/>
              <a:defRPr sz="1400" b="1"/>
            </a:lvl2pPr>
            <a:lvl3pPr marL="642750" indent="0">
              <a:buNone/>
              <a:defRPr sz="1300" b="1"/>
            </a:lvl3pPr>
            <a:lvl4pPr marL="964124" indent="0">
              <a:buNone/>
              <a:defRPr sz="1100" b="1"/>
            </a:lvl4pPr>
            <a:lvl5pPr marL="1285500" indent="0">
              <a:buNone/>
              <a:defRPr sz="1100" b="1"/>
            </a:lvl5pPr>
            <a:lvl6pPr marL="1606877" indent="0">
              <a:buNone/>
              <a:defRPr sz="1100" b="1"/>
            </a:lvl6pPr>
            <a:lvl7pPr marL="1928250" indent="0">
              <a:buNone/>
              <a:defRPr sz="1100" b="1"/>
            </a:lvl7pPr>
            <a:lvl8pPr marL="2249626" indent="0">
              <a:buNone/>
              <a:defRPr sz="1100" b="1"/>
            </a:lvl8pPr>
            <a:lvl9pPr marL="2571001" indent="0">
              <a:buNone/>
              <a:defRPr sz="11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vert="horz" lIns="64274" tIns="32137" rIns="64274" bIns="32137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74" tIns="32137" rIns="64274" bIns="32137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52" y="273478"/>
            <a:ext cx="3008189" cy="1161975"/>
          </a:xfrm>
          <a:prstGeom prst="rect">
            <a:avLst/>
          </a:prstGeom>
        </p:spPr>
        <p:txBody>
          <a:bodyPr vert="horz" lIns="64274" tIns="32137" rIns="64274" bIns="32137" anchor="b"/>
          <a:lstStyle>
            <a:lvl1pPr algn="l">
              <a:defRPr sz="14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vert="horz" lIns="64274" tIns="32137" rIns="64274" bIns="32137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652" y="1435448"/>
            <a:ext cx="3008189" cy="4690318"/>
          </a:xfrm>
          <a:prstGeom prst="rect">
            <a:avLst/>
          </a:prstGeom>
        </p:spPr>
        <p:txBody>
          <a:bodyPr vert="horz" lIns="64274" tIns="32137" rIns="64274" bIns="32137"/>
          <a:lstStyle>
            <a:lvl1pPr marL="0" indent="0">
              <a:buNone/>
              <a:defRPr sz="1000"/>
            </a:lvl1pPr>
            <a:lvl2pPr marL="321374" indent="0">
              <a:buNone/>
              <a:defRPr sz="800"/>
            </a:lvl2pPr>
            <a:lvl3pPr marL="642750" indent="0">
              <a:buNone/>
              <a:defRPr sz="700"/>
            </a:lvl3pPr>
            <a:lvl4pPr marL="964124" indent="0">
              <a:buNone/>
              <a:defRPr sz="600"/>
            </a:lvl4pPr>
            <a:lvl5pPr marL="1285500" indent="0">
              <a:buNone/>
              <a:defRPr sz="600"/>
            </a:lvl5pPr>
            <a:lvl6pPr marL="1606877" indent="0">
              <a:buNone/>
              <a:defRPr sz="600"/>
            </a:lvl6pPr>
            <a:lvl7pPr marL="1928250" indent="0">
              <a:buNone/>
              <a:defRPr sz="600"/>
            </a:lvl7pPr>
            <a:lvl8pPr marL="2249626" indent="0">
              <a:buNone/>
              <a:defRPr sz="600"/>
            </a:lvl8pPr>
            <a:lvl9pPr marL="2571001" indent="0">
              <a:buNone/>
              <a:defRPr sz="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74" tIns="32137" rIns="64274" bIns="32137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647" y="1600652"/>
            <a:ext cx="8228707" cy="4525119"/>
          </a:xfrm>
          <a:prstGeom prst="rect">
            <a:avLst/>
          </a:prstGeom>
        </p:spPr>
        <p:txBody>
          <a:bodyPr vert="horz" lIns="64274" tIns="32137" rIns="64274" bIns="32137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640" y="4800824"/>
            <a:ext cx="5486177" cy="567035"/>
          </a:xfrm>
          <a:prstGeom prst="rect">
            <a:avLst/>
          </a:prstGeom>
        </p:spPr>
        <p:txBody>
          <a:bodyPr vert="horz" lIns="64274" tIns="32137" rIns="64274" bIns="32137" anchor="b"/>
          <a:lstStyle>
            <a:lvl1pPr algn="l">
              <a:defRPr sz="14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640" y="612800"/>
            <a:ext cx="5486177" cy="4114354"/>
          </a:xfrm>
          <a:prstGeom prst="rect">
            <a:avLst/>
          </a:prstGeom>
        </p:spPr>
        <p:txBody>
          <a:bodyPr vert="horz" lIns="64274" tIns="32137" rIns="64274" bIns="32137"/>
          <a:lstStyle>
            <a:lvl1pPr marL="0" indent="0">
              <a:buNone/>
              <a:defRPr sz="2200"/>
            </a:lvl1pPr>
            <a:lvl2pPr marL="321374" indent="0">
              <a:buNone/>
              <a:defRPr sz="2000"/>
            </a:lvl2pPr>
            <a:lvl3pPr marL="642750" indent="0">
              <a:buNone/>
              <a:defRPr sz="1700"/>
            </a:lvl3pPr>
            <a:lvl4pPr marL="964124" indent="0">
              <a:buNone/>
              <a:defRPr sz="1400"/>
            </a:lvl4pPr>
            <a:lvl5pPr marL="1285500" indent="0">
              <a:buNone/>
              <a:defRPr sz="1400"/>
            </a:lvl5pPr>
            <a:lvl6pPr marL="1606877" indent="0">
              <a:buNone/>
              <a:defRPr sz="1400"/>
            </a:lvl6pPr>
            <a:lvl7pPr marL="1928250" indent="0">
              <a:buNone/>
              <a:defRPr sz="1400"/>
            </a:lvl7pPr>
            <a:lvl8pPr marL="2249626" indent="0">
              <a:buNone/>
              <a:defRPr sz="1400"/>
            </a:lvl8pPr>
            <a:lvl9pPr marL="2571001" indent="0">
              <a:buNone/>
              <a:defRPr sz="1400"/>
            </a:lvl9pPr>
          </a:lstStyle>
          <a:p>
            <a:pPr lvl="0"/>
            <a:r>
              <a:rPr lang="it-IT" noProof="0" smtClean="0">
                <a:sym typeface="Gill Sans" charset="0"/>
              </a:rPr>
              <a:t>Fare clic sull'icona per inserire un'immagine</a:t>
            </a:r>
            <a:endParaRPr lang="it-IT" noProof="0">
              <a:sym typeface="Gill Sans" charset="0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640" y="5367860"/>
            <a:ext cx="5486177" cy="804788"/>
          </a:xfrm>
          <a:prstGeom prst="rect">
            <a:avLst/>
          </a:prstGeom>
        </p:spPr>
        <p:txBody>
          <a:bodyPr vert="horz" lIns="64274" tIns="32137" rIns="64274" bIns="32137"/>
          <a:lstStyle>
            <a:lvl1pPr marL="0" indent="0">
              <a:buNone/>
              <a:defRPr sz="1000"/>
            </a:lvl1pPr>
            <a:lvl2pPr marL="321374" indent="0">
              <a:buNone/>
              <a:defRPr sz="800"/>
            </a:lvl2pPr>
            <a:lvl3pPr marL="642750" indent="0">
              <a:buNone/>
              <a:defRPr sz="700"/>
            </a:lvl3pPr>
            <a:lvl4pPr marL="964124" indent="0">
              <a:buNone/>
              <a:defRPr sz="600"/>
            </a:lvl4pPr>
            <a:lvl5pPr marL="1285500" indent="0">
              <a:buNone/>
              <a:defRPr sz="600"/>
            </a:lvl5pPr>
            <a:lvl6pPr marL="1606877" indent="0">
              <a:buNone/>
              <a:defRPr sz="600"/>
            </a:lvl6pPr>
            <a:lvl7pPr marL="1928250" indent="0">
              <a:buNone/>
              <a:defRPr sz="600"/>
            </a:lvl7pPr>
            <a:lvl8pPr marL="2249626" indent="0">
              <a:buNone/>
              <a:defRPr sz="600"/>
            </a:lvl8pPr>
            <a:lvl9pPr marL="2571001" indent="0">
              <a:buNone/>
              <a:defRPr sz="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74" tIns="32137" rIns="64274" bIns="32137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647" y="1600652"/>
            <a:ext cx="8228707" cy="4525119"/>
          </a:xfrm>
          <a:prstGeom prst="rect">
            <a:avLst/>
          </a:prstGeom>
        </p:spPr>
        <p:txBody>
          <a:bodyPr vert="eaVert" lIns="64274" tIns="32137" rIns="64274" bIns="32137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177" y="274588"/>
            <a:ext cx="2057176" cy="5851178"/>
          </a:xfrm>
          <a:prstGeom prst="rect">
            <a:avLst/>
          </a:prstGeom>
        </p:spPr>
        <p:txBody>
          <a:bodyPr vert="eaVert" lIns="64274" tIns="32137" rIns="64274" bIns="32137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647" y="274588"/>
            <a:ext cx="6064374" cy="5851178"/>
          </a:xfrm>
          <a:prstGeom prst="rect">
            <a:avLst/>
          </a:prstGeom>
        </p:spPr>
        <p:txBody>
          <a:bodyPr vert="eaVert" lIns="64274" tIns="32137" rIns="64274" bIns="32137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vert="horz" lIns="64274" tIns="32137" rIns="64274" bIns="32137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824" y="3886652"/>
            <a:ext cx="6400354" cy="1752451"/>
          </a:xfrm>
          <a:prstGeom prst="rect">
            <a:avLst/>
          </a:prstGeom>
        </p:spPr>
        <p:txBody>
          <a:bodyPr vert="horz" lIns="64274" tIns="32137" rIns="64274" bIns="32137"/>
          <a:lstStyle>
            <a:lvl1pPr marL="0" indent="0" algn="ctr">
              <a:buNone/>
              <a:defRPr/>
            </a:lvl1pPr>
            <a:lvl2pPr marL="321374" indent="0" algn="ctr">
              <a:buNone/>
              <a:defRPr/>
            </a:lvl2pPr>
            <a:lvl3pPr marL="642750" indent="0" algn="ctr">
              <a:buNone/>
              <a:defRPr/>
            </a:lvl3pPr>
            <a:lvl4pPr marL="964124" indent="0" algn="ctr">
              <a:buNone/>
              <a:defRPr/>
            </a:lvl4pPr>
            <a:lvl5pPr marL="1285500" indent="0" algn="ctr">
              <a:buNone/>
              <a:defRPr/>
            </a:lvl5pPr>
            <a:lvl6pPr marL="1606877" indent="0" algn="ctr">
              <a:buNone/>
              <a:defRPr/>
            </a:lvl6pPr>
            <a:lvl7pPr marL="1928250" indent="0" algn="ctr">
              <a:buNone/>
              <a:defRPr/>
            </a:lvl7pPr>
            <a:lvl8pPr marL="2249626" indent="0" algn="ctr">
              <a:buNone/>
              <a:defRPr/>
            </a:lvl8pPr>
            <a:lvl9pPr marL="2571001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74" tIns="32137" rIns="64274" bIns="32137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647" y="1600652"/>
            <a:ext cx="8228707" cy="4525119"/>
          </a:xfrm>
          <a:prstGeom prst="rect">
            <a:avLst/>
          </a:prstGeom>
        </p:spPr>
        <p:txBody>
          <a:bodyPr vert="horz" lIns="64274" tIns="32137" rIns="64274" bIns="32137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  <a:prstGeom prst="rect">
            <a:avLst/>
          </a:prstGeom>
        </p:spPr>
        <p:txBody>
          <a:bodyPr vert="horz" lIns="64274" tIns="32137" rIns="64274" bIns="32137" anchor="t"/>
          <a:lstStyle>
            <a:lvl1pPr algn="l">
              <a:defRPr sz="28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vert="horz" lIns="64274" tIns="32137" rIns="64274" bIns="32137" anchor="b"/>
          <a:lstStyle>
            <a:lvl1pPr marL="0" indent="0">
              <a:buNone/>
              <a:defRPr sz="1400"/>
            </a:lvl1pPr>
            <a:lvl2pPr marL="321374" indent="0">
              <a:buNone/>
              <a:defRPr sz="1300"/>
            </a:lvl2pPr>
            <a:lvl3pPr marL="642750" indent="0">
              <a:buNone/>
              <a:defRPr sz="1100"/>
            </a:lvl3pPr>
            <a:lvl4pPr marL="964124" indent="0">
              <a:buNone/>
              <a:defRPr sz="1000"/>
            </a:lvl4pPr>
            <a:lvl5pPr marL="1285500" indent="0">
              <a:buNone/>
              <a:defRPr sz="1000"/>
            </a:lvl5pPr>
            <a:lvl6pPr marL="1606877" indent="0">
              <a:buNone/>
              <a:defRPr sz="1000"/>
            </a:lvl6pPr>
            <a:lvl7pPr marL="1928250" indent="0">
              <a:buNone/>
              <a:defRPr sz="1000"/>
            </a:lvl7pPr>
            <a:lvl8pPr marL="2249626" indent="0">
              <a:buNone/>
              <a:defRPr sz="1000"/>
            </a:lvl8pPr>
            <a:lvl9pPr marL="2571001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74" tIns="32137" rIns="64274" bIns="32137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648" y="1600652"/>
            <a:ext cx="4060775" cy="4525119"/>
          </a:xfrm>
          <a:prstGeom prst="rect">
            <a:avLst/>
          </a:prstGeom>
        </p:spPr>
        <p:txBody>
          <a:bodyPr vert="horz" lIns="64274" tIns="32137" rIns="64274" bIns="32137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5579" y="1600652"/>
            <a:ext cx="4060775" cy="4525119"/>
          </a:xfrm>
          <a:prstGeom prst="rect">
            <a:avLst/>
          </a:prstGeom>
        </p:spPr>
        <p:txBody>
          <a:bodyPr vert="horz" lIns="64274" tIns="32137" rIns="64274" bIns="32137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74" tIns="32137" rIns="64274" bIns="32137"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vert="horz" lIns="64274" tIns="32137" rIns="64274" bIns="32137" anchor="b"/>
          <a:lstStyle>
            <a:lvl1pPr marL="0" indent="0">
              <a:buNone/>
              <a:defRPr sz="1700" b="1"/>
            </a:lvl1pPr>
            <a:lvl2pPr marL="321374" indent="0">
              <a:buNone/>
              <a:defRPr sz="1400" b="1"/>
            </a:lvl2pPr>
            <a:lvl3pPr marL="642750" indent="0">
              <a:buNone/>
              <a:defRPr sz="1300" b="1"/>
            </a:lvl3pPr>
            <a:lvl4pPr marL="964124" indent="0">
              <a:buNone/>
              <a:defRPr sz="1100" b="1"/>
            </a:lvl4pPr>
            <a:lvl5pPr marL="1285500" indent="0">
              <a:buNone/>
              <a:defRPr sz="1100" b="1"/>
            </a:lvl5pPr>
            <a:lvl6pPr marL="1606877" indent="0">
              <a:buNone/>
              <a:defRPr sz="1100" b="1"/>
            </a:lvl6pPr>
            <a:lvl7pPr marL="1928250" indent="0">
              <a:buNone/>
              <a:defRPr sz="1100" b="1"/>
            </a:lvl7pPr>
            <a:lvl8pPr marL="2249626" indent="0">
              <a:buNone/>
              <a:defRPr sz="1100" b="1"/>
            </a:lvl8pPr>
            <a:lvl9pPr marL="2571001" indent="0">
              <a:buNone/>
              <a:defRPr sz="11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vert="horz" lIns="64274" tIns="32137" rIns="64274" bIns="32137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vert="horz" lIns="64274" tIns="32137" rIns="64274" bIns="32137" anchor="b"/>
          <a:lstStyle>
            <a:lvl1pPr marL="0" indent="0">
              <a:buNone/>
              <a:defRPr sz="1700" b="1"/>
            </a:lvl1pPr>
            <a:lvl2pPr marL="321374" indent="0">
              <a:buNone/>
              <a:defRPr sz="1400" b="1"/>
            </a:lvl2pPr>
            <a:lvl3pPr marL="642750" indent="0">
              <a:buNone/>
              <a:defRPr sz="1300" b="1"/>
            </a:lvl3pPr>
            <a:lvl4pPr marL="964124" indent="0">
              <a:buNone/>
              <a:defRPr sz="1100" b="1"/>
            </a:lvl4pPr>
            <a:lvl5pPr marL="1285500" indent="0">
              <a:buNone/>
              <a:defRPr sz="1100" b="1"/>
            </a:lvl5pPr>
            <a:lvl6pPr marL="1606877" indent="0">
              <a:buNone/>
              <a:defRPr sz="1100" b="1"/>
            </a:lvl6pPr>
            <a:lvl7pPr marL="1928250" indent="0">
              <a:buNone/>
              <a:defRPr sz="1100" b="1"/>
            </a:lvl7pPr>
            <a:lvl8pPr marL="2249626" indent="0">
              <a:buNone/>
              <a:defRPr sz="1100" b="1"/>
            </a:lvl8pPr>
            <a:lvl9pPr marL="2571001" indent="0">
              <a:buNone/>
              <a:defRPr sz="11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vert="horz" lIns="64274" tIns="32137" rIns="64274" bIns="32137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74" tIns="32137" rIns="64274" bIns="32137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  <a:prstGeom prst="rect">
            <a:avLst/>
          </a:prstGeom>
        </p:spPr>
        <p:txBody>
          <a:bodyPr vert="horz" lIns="64274" tIns="32137" rIns="64274" bIns="32137" anchor="t"/>
          <a:lstStyle>
            <a:lvl1pPr algn="l">
              <a:defRPr sz="28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vert="horz" lIns="64274" tIns="32137" rIns="64274" bIns="32137" anchor="b"/>
          <a:lstStyle>
            <a:lvl1pPr marL="0" indent="0">
              <a:buNone/>
              <a:defRPr sz="1400"/>
            </a:lvl1pPr>
            <a:lvl2pPr marL="321374" indent="0">
              <a:buNone/>
              <a:defRPr sz="1300"/>
            </a:lvl2pPr>
            <a:lvl3pPr marL="642750" indent="0">
              <a:buNone/>
              <a:defRPr sz="1100"/>
            </a:lvl3pPr>
            <a:lvl4pPr marL="964124" indent="0">
              <a:buNone/>
              <a:defRPr sz="1000"/>
            </a:lvl4pPr>
            <a:lvl5pPr marL="1285500" indent="0">
              <a:buNone/>
              <a:defRPr sz="1000"/>
            </a:lvl5pPr>
            <a:lvl6pPr marL="1606877" indent="0">
              <a:buNone/>
              <a:defRPr sz="1000"/>
            </a:lvl6pPr>
            <a:lvl7pPr marL="1928250" indent="0">
              <a:buNone/>
              <a:defRPr sz="1000"/>
            </a:lvl7pPr>
            <a:lvl8pPr marL="2249626" indent="0">
              <a:buNone/>
              <a:defRPr sz="1000"/>
            </a:lvl8pPr>
            <a:lvl9pPr marL="2571001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647" y="1600647"/>
            <a:ext cx="8228707" cy="4525119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  <a:prstGeom prst="rect">
            <a:avLst/>
          </a:prstGeom>
        </p:spPr>
        <p:txBody>
          <a:bodyPr vert="horz" lIns="64291" tIns="32146" rIns="64291" bIns="32146" anchor="t"/>
          <a:lstStyle>
            <a:lvl1pPr algn="l">
              <a:defRPr sz="28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647" y="1600647"/>
            <a:ext cx="4060775" cy="4525119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5579" y="1600647"/>
            <a:ext cx="4060775" cy="4525119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algn="l">
              <a:defRPr sz="14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algn="l">
              <a:defRPr sz="14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pPr lvl="0"/>
            <a:r>
              <a:rPr lang="it-IT" noProof="0" smtClean="0">
                <a:sym typeface="Gill Sans" charset="0"/>
              </a:rPr>
              <a:t>Fare clic sull'icona per inserire un'immagine</a:t>
            </a:r>
            <a:endParaRPr lang="it-IT" noProof="0">
              <a:sym typeface="Gill Sans" charset="0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74" tIns="32137" rIns="64274" bIns="32137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648" y="1600652"/>
            <a:ext cx="4060775" cy="4525119"/>
          </a:xfrm>
          <a:prstGeom prst="rect">
            <a:avLst/>
          </a:prstGeom>
        </p:spPr>
        <p:txBody>
          <a:bodyPr vert="horz" lIns="64274" tIns="32137" rIns="64274" bIns="32137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5579" y="1600652"/>
            <a:ext cx="4060775" cy="4525119"/>
          </a:xfrm>
          <a:prstGeom prst="rect">
            <a:avLst/>
          </a:prstGeom>
        </p:spPr>
        <p:txBody>
          <a:bodyPr vert="horz" lIns="64274" tIns="32137" rIns="64274" bIns="32137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647" y="1600647"/>
            <a:ext cx="8228707" cy="4525119"/>
          </a:xfrm>
          <a:prstGeom prst="rect">
            <a:avLst/>
          </a:prstGeom>
        </p:spPr>
        <p:txBody>
          <a:bodyPr vert="eaVert" lIns="64291" tIns="32146" rIns="64291" bIns="32146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177" y="274588"/>
            <a:ext cx="2057176" cy="5851178"/>
          </a:xfrm>
          <a:prstGeom prst="rect">
            <a:avLst/>
          </a:prstGeom>
        </p:spPr>
        <p:txBody>
          <a:bodyPr vert="eaVert" lIns="64291" tIns="32146" rIns="64291" bIns="32146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647" y="274588"/>
            <a:ext cx="6064374" cy="5851178"/>
          </a:xfrm>
          <a:prstGeom prst="rect">
            <a:avLst/>
          </a:prstGeom>
        </p:spPr>
        <p:txBody>
          <a:bodyPr vert="eaVert" lIns="64291" tIns="32146" rIns="64291" bIns="32146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74" tIns="32137" rIns="64274" bIns="32137"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vert="horz" lIns="64274" tIns="32137" rIns="64274" bIns="32137" anchor="b"/>
          <a:lstStyle>
            <a:lvl1pPr marL="0" indent="0">
              <a:buNone/>
              <a:defRPr sz="1700" b="1"/>
            </a:lvl1pPr>
            <a:lvl2pPr marL="321374" indent="0">
              <a:buNone/>
              <a:defRPr sz="1400" b="1"/>
            </a:lvl2pPr>
            <a:lvl3pPr marL="642750" indent="0">
              <a:buNone/>
              <a:defRPr sz="1300" b="1"/>
            </a:lvl3pPr>
            <a:lvl4pPr marL="964124" indent="0">
              <a:buNone/>
              <a:defRPr sz="1100" b="1"/>
            </a:lvl4pPr>
            <a:lvl5pPr marL="1285500" indent="0">
              <a:buNone/>
              <a:defRPr sz="1100" b="1"/>
            </a:lvl5pPr>
            <a:lvl6pPr marL="1606877" indent="0">
              <a:buNone/>
              <a:defRPr sz="1100" b="1"/>
            </a:lvl6pPr>
            <a:lvl7pPr marL="1928250" indent="0">
              <a:buNone/>
              <a:defRPr sz="1100" b="1"/>
            </a:lvl7pPr>
            <a:lvl8pPr marL="2249626" indent="0">
              <a:buNone/>
              <a:defRPr sz="1100" b="1"/>
            </a:lvl8pPr>
            <a:lvl9pPr marL="2571001" indent="0">
              <a:buNone/>
              <a:defRPr sz="11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vert="horz" lIns="64274" tIns="32137" rIns="64274" bIns="32137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vert="horz" lIns="64274" tIns="32137" rIns="64274" bIns="32137" anchor="b"/>
          <a:lstStyle>
            <a:lvl1pPr marL="0" indent="0">
              <a:buNone/>
              <a:defRPr sz="1700" b="1"/>
            </a:lvl1pPr>
            <a:lvl2pPr marL="321374" indent="0">
              <a:buNone/>
              <a:defRPr sz="1400" b="1"/>
            </a:lvl2pPr>
            <a:lvl3pPr marL="642750" indent="0">
              <a:buNone/>
              <a:defRPr sz="1300" b="1"/>
            </a:lvl3pPr>
            <a:lvl4pPr marL="964124" indent="0">
              <a:buNone/>
              <a:defRPr sz="1100" b="1"/>
            </a:lvl4pPr>
            <a:lvl5pPr marL="1285500" indent="0">
              <a:buNone/>
              <a:defRPr sz="1100" b="1"/>
            </a:lvl5pPr>
            <a:lvl6pPr marL="1606877" indent="0">
              <a:buNone/>
              <a:defRPr sz="1100" b="1"/>
            </a:lvl6pPr>
            <a:lvl7pPr marL="1928250" indent="0">
              <a:buNone/>
              <a:defRPr sz="1100" b="1"/>
            </a:lvl7pPr>
            <a:lvl8pPr marL="2249626" indent="0">
              <a:buNone/>
              <a:defRPr sz="1100" b="1"/>
            </a:lvl8pPr>
            <a:lvl9pPr marL="2571001" indent="0">
              <a:buNone/>
              <a:defRPr sz="11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vert="horz" lIns="64274" tIns="32137" rIns="64274" bIns="32137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74" tIns="32137" rIns="64274" bIns="32137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52" y="273478"/>
            <a:ext cx="3008189" cy="1161975"/>
          </a:xfrm>
          <a:prstGeom prst="rect">
            <a:avLst/>
          </a:prstGeom>
        </p:spPr>
        <p:txBody>
          <a:bodyPr vert="horz" lIns="64274" tIns="32137" rIns="64274" bIns="32137" anchor="b"/>
          <a:lstStyle>
            <a:lvl1pPr algn="l">
              <a:defRPr sz="14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vert="horz" lIns="64274" tIns="32137" rIns="64274" bIns="32137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652" y="1435448"/>
            <a:ext cx="3008189" cy="4690318"/>
          </a:xfrm>
          <a:prstGeom prst="rect">
            <a:avLst/>
          </a:prstGeom>
        </p:spPr>
        <p:txBody>
          <a:bodyPr vert="horz" lIns="64274" tIns="32137" rIns="64274" bIns="32137"/>
          <a:lstStyle>
            <a:lvl1pPr marL="0" indent="0">
              <a:buNone/>
              <a:defRPr sz="1000"/>
            </a:lvl1pPr>
            <a:lvl2pPr marL="321374" indent="0">
              <a:buNone/>
              <a:defRPr sz="800"/>
            </a:lvl2pPr>
            <a:lvl3pPr marL="642750" indent="0">
              <a:buNone/>
              <a:defRPr sz="700"/>
            </a:lvl3pPr>
            <a:lvl4pPr marL="964124" indent="0">
              <a:buNone/>
              <a:defRPr sz="600"/>
            </a:lvl4pPr>
            <a:lvl5pPr marL="1285500" indent="0">
              <a:buNone/>
              <a:defRPr sz="600"/>
            </a:lvl5pPr>
            <a:lvl6pPr marL="1606877" indent="0">
              <a:buNone/>
              <a:defRPr sz="600"/>
            </a:lvl6pPr>
            <a:lvl7pPr marL="1928250" indent="0">
              <a:buNone/>
              <a:defRPr sz="600"/>
            </a:lvl7pPr>
            <a:lvl8pPr marL="2249626" indent="0">
              <a:buNone/>
              <a:defRPr sz="600"/>
            </a:lvl8pPr>
            <a:lvl9pPr marL="2571001" indent="0">
              <a:buNone/>
              <a:defRPr sz="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640" y="4800824"/>
            <a:ext cx="5486177" cy="567035"/>
          </a:xfrm>
          <a:prstGeom prst="rect">
            <a:avLst/>
          </a:prstGeom>
        </p:spPr>
        <p:txBody>
          <a:bodyPr vert="horz" lIns="64274" tIns="32137" rIns="64274" bIns="32137" anchor="b"/>
          <a:lstStyle>
            <a:lvl1pPr algn="l">
              <a:defRPr sz="14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640" y="612800"/>
            <a:ext cx="5486177" cy="4114354"/>
          </a:xfrm>
          <a:prstGeom prst="rect">
            <a:avLst/>
          </a:prstGeom>
        </p:spPr>
        <p:txBody>
          <a:bodyPr vert="horz" lIns="64274" tIns="32137" rIns="64274" bIns="32137"/>
          <a:lstStyle>
            <a:lvl1pPr marL="0" indent="0">
              <a:buNone/>
              <a:defRPr sz="2200"/>
            </a:lvl1pPr>
            <a:lvl2pPr marL="321374" indent="0">
              <a:buNone/>
              <a:defRPr sz="2000"/>
            </a:lvl2pPr>
            <a:lvl3pPr marL="642750" indent="0">
              <a:buNone/>
              <a:defRPr sz="1700"/>
            </a:lvl3pPr>
            <a:lvl4pPr marL="964124" indent="0">
              <a:buNone/>
              <a:defRPr sz="1400"/>
            </a:lvl4pPr>
            <a:lvl5pPr marL="1285500" indent="0">
              <a:buNone/>
              <a:defRPr sz="1400"/>
            </a:lvl5pPr>
            <a:lvl6pPr marL="1606877" indent="0">
              <a:buNone/>
              <a:defRPr sz="1400"/>
            </a:lvl6pPr>
            <a:lvl7pPr marL="1928250" indent="0">
              <a:buNone/>
              <a:defRPr sz="1400"/>
            </a:lvl7pPr>
            <a:lvl8pPr marL="2249626" indent="0">
              <a:buNone/>
              <a:defRPr sz="1400"/>
            </a:lvl8pPr>
            <a:lvl9pPr marL="2571001" indent="0">
              <a:buNone/>
              <a:defRPr sz="1400"/>
            </a:lvl9pPr>
          </a:lstStyle>
          <a:p>
            <a:pPr lvl="0"/>
            <a:endParaRPr lang="it-IT" noProof="0">
              <a:sym typeface="Gill Sans" charset="0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640" y="5367860"/>
            <a:ext cx="5486177" cy="804788"/>
          </a:xfrm>
          <a:prstGeom prst="rect">
            <a:avLst/>
          </a:prstGeom>
        </p:spPr>
        <p:txBody>
          <a:bodyPr vert="horz" lIns="64274" tIns="32137" rIns="64274" bIns="32137"/>
          <a:lstStyle>
            <a:lvl1pPr marL="0" indent="0">
              <a:buNone/>
              <a:defRPr sz="1000"/>
            </a:lvl1pPr>
            <a:lvl2pPr marL="321374" indent="0">
              <a:buNone/>
              <a:defRPr sz="800"/>
            </a:lvl2pPr>
            <a:lvl3pPr marL="642750" indent="0">
              <a:buNone/>
              <a:defRPr sz="700"/>
            </a:lvl3pPr>
            <a:lvl4pPr marL="964124" indent="0">
              <a:buNone/>
              <a:defRPr sz="600"/>
            </a:lvl4pPr>
            <a:lvl5pPr marL="1285500" indent="0">
              <a:buNone/>
              <a:defRPr sz="600"/>
            </a:lvl5pPr>
            <a:lvl6pPr marL="1606877" indent="0">
              <a:buNone/>
              <a:defRPr sz="600"/>
            </a:lvl6pPr>
            <a:lvl7pPr marL="1928250" indent="0">
              <a:buNone/>
              <a:defRPr sz="600"/>
            </a:lvl7pPr>
            <a:lvl8pPr marL="2249626" indent="0">
              <a:buNone/>
              <a:defRPr sz="600"/>
            </a:lvl8pPr>
            <a:lvl9pPr marL="2571001" indent="0">
              <a:buNone/>
              <a:defRPr sz="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/>
          </p:cNvSpPr>
          <p:nvPr/>
        </p:nvSpPr>
        <p:spPr bwMode="auto">
          <a:xfrm>
            <a:off x="69850" y="6611938"/>
            <a:ext cx="1946275" cy="19685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800" dirty="0" err="1">
                <a:latin typeface="Arial" charset="0"/>
                <a:ea typeface="Arial" charset="0"/>
                <a:cs typeface="Arial" charset="0"/>
              </a:rPr>
              <a:t>Autore</a:t>
            </a:r>
            <a:r>
              <a:rPr lang="en-US" sz="8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800" i="1" dirty="0" err="1">
                <a:latin typeface="Arial" charset="0"/>
                <a:ea typeface="Arial" charset="0"/>
                <a:cs typeface="Arial" charset="0"/>
              </a:rPr>
              <a:t>Titolo</a:t>
            </a:r>
            <a:r>
              <a:rPr lang="en-US" sz="800" dirty="0">
                <a:latin typeface="Arial" charset="0"/>
                <a:ea typeface="Arial" charset="0"/>
                <a:cs typeface="Arial" charset="0"/>
              </a:rPr>
              <a:t> © </a:t>
            </a:r>
            <a:r>
              <a:rPr lang="en-US" sz="800" dirty="0" err="1">
                <a:latin typeface="Arial" charset="0"/>
                <a:ea typeface="Arial" charset="0"/>
                <a:cs typeface="Arial" charset="0"/>
              </a:rPr>
              <a:t>Zanichelli</a:t>
            </a:r>
            <a:r>
              <a:rPr lang="en-US" sz="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dirty="0" err="1">
                <a:latin typeface="Arial" charset="0"/>
                <a:ea typeface="Arial" charset="0"/>
                <a:cs typeface="Arial" charset="0"/>
              </a:rPr>
              <a:t>editore</a:t>
            </a:r>
            <a:r>
              <a:rPr lang="en-US" sz="800" dirty="0">
                <a:latin typeface="Arial" charset="0"/>
                <a:ea typeface="Arial" charset="0"/>
                <a:cs typeface="Arial" charset="0"/>
              </a:rPr>
              <a:t> 2012</a:t>
            </a:r>
          </a:p>
        </p:txBody>
      </p:sp>
      <p:pic>
        <p:nvPicPr>
          <p:cNvPr id="1027" name="Picture 2"/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92863" y="5946775"/>
            <a:ext cx="2751137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6" r:id="rId2"/>
    <p:sldLayoutId id="2147483905" r:id="rId3"/>
    <p:sldLayoutId id="2147483904" r:id="rId4"/>
    <p:sldLayoutId id="2147483903" r:id="rId5"/>
    <p:sldLayoutId id="2147483902" r:id="rId6"/>
    <p:sldLayoutId id="2147483901" r:id="rId7"/>
    <p:sldLayoutId id="2147483900" r:id="rId8"/>
    <p:sldLayoutId id="2147483899" r:id="rId9"/>
    <p:sldLayoutId id="2147483898" r:id="rId10"/>
    <p:sldLayoutId id="214748389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5pPr>
      <a:lvl6pPr marL="321391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642783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964174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28556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623888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936625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249363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1562100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1873250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2196176" indent="-401739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517566" indent="-401739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838959" indent="-401739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160352" indent="-401739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it-IT"/>
      </a:defPPr>
      <a:lvl1pPr marL="0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91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783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174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565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959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348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741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133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/>
          </p:cNvSpPr>
          <p:nvPr/>
        </p:nvSpPr>
        <p:spPr bwMode="auto">
          <a:xfrm>
            <a:off x="69850" y="6611938"/>
            <a:ext cx="1946275" cy="19685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800" dirty="0" err="1">
                <a:latin typeface="Arial" charset="0"/>
                <a:ea typeface="Arial" charset="0"/>
                <a:cs typeface="Arial" charset="0"/>
              </a:rPr>
              <a:t>Autore</a:t>
            </a:r>
            <a:r>
              <a:rPr lang="en-US" sz="8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800" i="1" dirty="0" err="1">
                <a:latin typeface="Arial" charset="0"/>
                <a:ea typeface="Arial" charset="0"/>
                <a:cs typeface="Arial" charset="0"/>
              </a:rPr>
              <a:t>Titolo</a:t>
            </a:r>
            <a:r>
              <a:rPr lang="en-US" sz="800" dirty="0">
                <a:latin typeface="Arial" charset="0"/>
                <a:ea typeface="Arial" charset="0"/>
                <a:cs typeface="Arial" charset="0"/>
              </a:rPr>
              <a:t> © </a:t>
            </a:r>
            <a:r>
              <a:rPr lang="en-US" sz="800" dirty="0" err="1">
                <a:latin typeface="Arial" charset="0"/>
                <a:ea typeface="Arial" charset="0"/>
                <a:cs typeface="Arial" charset="0"/>
              </a:rPr>
              <a:t>Zanichelli</a:t>
            </a:r>
            <a:r>
              <a:rPr lang="en-US" sz="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dirty="0" err="1">
                <a:latin typeface="Arial" charset="0"/>
                <a:ea typeface="Arial" charset="0"/>
                <a:cs typeface="Arial" charset="0"/>
              </a:rPr>
              <a:t>editore</a:t>
            </a:r>
            <a:r>
              <a:rPr lang="en-US" sz="800" dirty="0">
                <a:latin typeface="Arial" charset="0"/>
                <a:ea typeface="Arial" charset="0"/>
                <a:cs typeface="Arial" charset="0"/>
              </a:rPr>
              <a:t> 2012</a:t>
            </a:r>
          </a:p>
        </p:txBody>
      </p:sp>
      <p:pic>
        <p:nvPicPr>
          <p:cNvPr id="13315" name="Picture 2"/>
          <p:cNvPicPr>
            <a:picLocks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92863" y="5946775"/>
            <a:ext cx="2751137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2"/>
          <p:cNvPicPr>
            <a:picLocks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093200" y="8458200"/>
            <a:ext cx="391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18" r:id="rId2"/>
    <p:sldLayoutId id="2147483917" r:id="rId3"/>
    <p:sldLayoutId id="2147483916" r:id="rId4"/>
    <p:sldLayoutId id="2147483915" r:id="rId5"/>
    <p:sldLayoutId id="2147483914" r:id="rId6"/>
    <p:sldLayoutId id="2147483913" r:id="rId7"/>
    <p:sldLayoutId id="2147483912" r:id="rId8"/>
    <p:sldLayoutId id="2147483911" r:id="rId9"/>
    <p:sldLayoutId id="2147483910" r:id="rId10"/>
    <p:sldLayoutId id="2147483909" r:id="rId11"/>
    <p:sldLayoutId id="2147483908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5pPr>
      <a:lvl6pPr marL="321391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642783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964174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285565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623888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936625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249363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1562100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1873250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2196176" indent="-401739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517566" indent="-401739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838959" indent="-401739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160352" indent="-401739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it-IT"/>
      </a:defPPr>
      <a:lvl1pPr marL="0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91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783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174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565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959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348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741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133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/>
          </p:cNvSpPr>
          <p:nvPr/>
        </p:nvSpPr>
        <p:spPr bwMode="auto">
          <a:xfrm>
            <a:off x="69850" y="6327775"/>
            <a:ext cx="1946275" cy="19685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800" dirty="0"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800" dirty="0" err="1">
                <a:latin typeface="Arial" charset="0"/>
                <a:ea typeface="Arial" charset="0"/>
                <a:cs typeface="Arial" charset="0"/>
              </a:rPr>
              <a:t>Zanichelli</a:t>
            </a:r>
            <a:r>
              <a:rPr lang="en-US" sz="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dirty="0" err="1">
                <a:latin typeface="Arial" charset="0"/>
                <a:ea typeface="Arial" charset="0"/>
                <a:cs typeface="Arial" charset="0"/>
              </a:rPr>
              <a:t>editore</a:t>
            </a:r>
            <a:r>
              <a:rPr lang="en-US" sz="800" dirty="0">
                <a:latin typeface="Arial" charset="0"/>
                <a:ea typeface="Arial" charset="0"/>
                <a:cs typeface="Arial" charset="0"/>
              </a:rPr>
              <a:t> 2013</a:t>
            </a:r>
          </a:p>
        </p:txBody>
      </p:sp>
      <p:pic>
        <p:nvPicPr>
          <p:cNvPr id="26627" name="Picture 2"/>
          <p:cNvPicPr>
            <a:picLocks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093200" y="8458200"/>
            <a:ext cx="391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2"/>
          <p:cNvPicPr>
            <a:picLocks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92950" y="6165850"/>
            <a:ext cx="205105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5" r:id="rId2"/>
    <p:sldLayoutId id="2147483924" r:id="rId3"/>
    <p:sldLayoutId id="2147483923" r:id="rId4"/>
    <p:sldLayoutId id="2147483922" r:id="rId5"/>
    <p:sldLayoutId id="2147483921" r:id="rId6"/>
    <p:sldLayoutId id="2147483920" r:id="rId7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ヒラギノ角ゴ ProN W3" charset="-128"/>
          <a:cs typeface="ヒラギノ角ゴ ProN W3" charset="-128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ヒラギノ角ゴ ProN W3" charset="-128"/>
          <a:cs typeface="ヒラギノ角ゴ ProN W3" charset="-128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ヒラギノ角ゴ ProN W3" charset="-128"/>
          <a:cs typeface="ヒラギノ角ゴ ProN W3" charset="-128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ヒラギノ角ゴ ProN W3" charset="-128"/>
          <a:cs typeface="ヒラギノ角ゴ ProN W3" charset="-128"/>
          <a:sym typeface="Gill Sans"/>
        </a:defRPr>
      </a:lvl5pPr>
      <a:lvl6pPr marL="321391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642783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964174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285565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623888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936625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249363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1562100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1873250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2196176" indent="-401739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517566" indent="-401739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838959" indent="-401739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160352" indent="-401739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it-IT"/>
      </a:defPPr>
      <a:lvl1pPr marL="0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91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783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174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565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959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348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741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133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/>
          </p:cNvSpPr>
          <p:nvPr/>
        </p:nvSpPr>
        <p:spPr bwMode="auto">
          <a:xfrm>
            <a:off x="69850" y="6611938"/>
            <a:ext cx="1946275" cy="19685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800">
                <a:latin typeface="Arial" charset="0"/>
                <a:ea typeface="Arial" charset="0"/>
                <a:cs typeface="Arial" charset="0"/>
              </a:rPr>
              <a:t>Autore, </a:t>
            </a:r>
            <a:r>
              <a:rPr lang="en-US" sz="800" i="1">
                <a:latin typeface="Arial" charset="0"/>
                <a:ea typeface="Arial" charset="0"/>
                <a:cs typeface="Arial" charset="0"/>
              </a:rPr>
              <a:t>Titolo</a:t>
            </a:r>
            <a:r>
              <a:rPr lang="en-US" sz="800">
                <a:latin typeface="Arial" charset="0"/>
                <a:ea typeface="Arial" charset="0"/>
                <a:cs typeface="Arial" charset="0"/>
              </a:rPr>
              <a:t> © Zanichelli editore 2012</a:t>
            </a:r>
          </a:p>
        </p:txBody>
      </p:sp>
      <p:pic>
        <p:nvPicPr>
          <p:cNvPr id="34819" name="Picture 2"/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92863" y="5938838"/>
            <a:ext cx="2751137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2"/>
          <p:cNvPicPr>
            <a:picLocks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093200" y="8458200"/>
            <a:ext cx="391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6" r:id="rId2"/>
    <p:sldLayoutId id="2147483935" r:id="rId3"/>
    <p:sldLayoutId id="2147483934" r:id="rId4"/>
    <p:sldLayoutId id="2147483933" r:id="rId5"/>
    <p:sldLayoutId id="2147483932" r:id="rId6"/>
    <p:sldLayoutId id="2147483931" r:id="rId7"/>
    <p:sldLayoutId id="2147483930" r:id="rId8"/>
    <p:sldLayoutId id="2147483929" r:id="rId9"/>
    <p:sldLayoutId id="2147483928" r:id="rId10"/>
    <p:sldLayoutId id="214748392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5pPr>
      <a:lvl6pPr marL="321457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642915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964372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285829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623888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936625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249363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1562100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1874838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2196625" indent="-401822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518082" indent="-401822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839540" indent="-401822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160997" indent="-401822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it-IT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olo 1"/>
          <p:cNvSpPr>
            <a:spLocks noGrp="1"/>
          </p:cNvSpPr>
          <p:nvPr>
            <p:ph type="ctrTitle"/>
          </p:nvPr>
        </p:nvSpPr>
        <p:spPr bwMode="auto">
          <a:xfrm>
            <a:off x="685800" y="1412875"/>
            <a:ext cx="7772400" cy="86677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MICROBIOLOGIA</a:t>
            </a:r>
            <a:r>
              <a:rPr lang="it-IT" sz="4400" smtClean="0"/>
              <a:t> </a:t>
            </a:r>
          </a:p>
        </p:txBody>
      </p:sp>
      <p:sp>
        <p:nvSpPr>
          <p:cNvPr id="48130" name="Sottotitolo 2"/>
          <p:cNvSpPr>
            <a:spLocks noGrp="1"/>
          </p:cNvSpPr>
          <p:nvPr>
            <p:ph type="subTitle" idx="1"/>
          </p:nvPr>
        </p:nvSpPr>
        <p:spPr bwMode="auto">
          <a:xfrm>
            <a:off x="1484313" y="3141663"/>
            <a:ext cx="6400800" cy="982662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mtClean="0"/>
              <a:t>Alternative metaboliche dei microrganismi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633412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Ossidazione/riduzione</a:t>
            </a:r>
          </a:p>
        </p:txBody>
      </p:sp>
      <p:pic>
        <p:nvPicPr>
          <p:cNvPr id="57347" name="Picture 5" descr="tab-6-4-pag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5763" y="1304925"/>
            <a:ext cx="572452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Ossidazione dei substrati</a:t>
            </a:r>
          </a:p>
        </p:txBody>
      </p:sp>
      <p:sp>
        <p:nvSpPr>
          <p:cNvPr id="58370" name="Segnaposto contenuto 2"/>
          <p:cNvSpPr>
            <a:spLocks noGrp="1"/>
          </p:cNvSpPr>
          <p:nvPr>
            <p:ph idx="1"/>
          </p:nvPr>
        </p:nvSpPr>
        <p:spPr bwMode="auto">
          <a:xfrm>
            <a:off x="457200" y="1960563"/>
            <a:ext cx="8229600" cy="3484562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SzTx/>
            </a:pPr>
            <a:r>
              <a:rPr lang="it-IT" smtClean="0"/>
              <a:t>Glucosio: viene ossidato (deidrogenato)</a:t>
            </a:r>
            <a:endParaRPr lang="it-IT" smtClean="0">
              <a:sym typeface="Wingdings" pitchFamily="2" charset="2"/>
            </a:endParaRPr>
          </a:p>
          <a:p>
            <a:pPr eaLnBrk="1" hangingPunct="1">
              <a:buSzTx/>
            </a:pPr>
            <a:r>
              <a:rPr lang="it-IT" smtClean="0"/>
              <a:t>L’idrogeno e gli elettroni rimossi dal substrato non possono restare liberi</a:t>
            </a:r>
          </a:p>
          <a:p>
            <a:pPr eaLnBrk="1" hangingPunct="1">
              <a:buSzTx/>
            </a:pPr>
            <a:endParaRPr lang="it-IT" smtClean="0"/>
          </a:p>
          <a:p>
            <a:pPr algn="ctr" eaLnBrk="1" hangingPunct="1">
              <a:buFont typeface="Gill Sans"/>
              <a:buNone/>
            </a:pPr>
            <a:r>
              <a:rPr lang="it-IT" b="1" smtClean="0">
                <a:solidFill>
                  <a:srgbClr val="C00000"/>
                </a:solidFill>
              </a:rPr>
              <a:t>Quale accettore?</a:t>
            </a:r>
          </a:p>
        </p:txBody>
      </p:sp>
      <p:sp>
        <p:nvSpPr>
          <p:cNvPr id="58372" name="Freccia in giù 5"/>
          <p:cNvSpPr>
            <a:spLocks noChangeArrowheads="1"/>
          </p:cNvSpPr>
          <p:nvPr/>
        </p:nvSpPr>
        <p:spPr bwMode="auto">
          <a:xfrm>
            <a:off x="4427538" y="3716338"/>
            <a:ext cx="360362" cy="576262"/>
          </a:xfrm>
          <a:prstGeom prst="downArrow">
            <a:avLst>
              <a:gd name="adj1" fmla="val 50000"/>
              <a:gd name="adj2" fmla="val 49972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 sz="3600">
              <a:solidFill>
                <a:srgbClr val="000000"/>
              </a:solidFill>
              <a:sym typeface="Arial" pitchFamily="34" charset="0"/>
            </a:endParaRPr>
          </a:p>
        </p:txBody>
      </p:sp>
      <p:sp>
        <p:nvSpPr>
          <p:cNvPr id="58373" name="Freccia in giù 5"/>
          <p:cNvSpPr>
            <a:spLocks noChangeArrowheads="1"/>
          </p:cNvSpPr>
          <p:nvPr/>
        </p:nvSpPr>
        <p:spPr bwMode="auto">
          <a:xfrm>
            <a:off x="4498975" y="5157788"/>
            <a:ext cx="360363" cy="576262"/>
          </a:xfrm>
          <a:prstGeom prst="downArrow">
            <a:avLst>
              <a:gd name="adj1" fmla="val 50000"/>
              <a:gd name="adj2" fmla="val 49972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 sz="3600">
              <a:solidFill>
                <a:srgbClr val="000000"/>
              </a:solidFill>
              <a:sym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olo 1"/>
          <p:cNvSpPr>
            <a:spLocks noGrp="1"/>
          </p:cNvSpPr>
          <p:nvPr>
            <p:ph type="title"/>
          </p:nvPr>
        </p:nvSpPr>
        <p:spPr bwMode="auto">
          <a:xfrm>
            <a:off x="323850" y="274638"/>
            <a:ext cx="8507413" cy="850900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NAD, NADP e FAD </a:t>
            </a:r>
            <a:r>
              <a:rPr lang="it-IT" sz="3200" b="1" smtClean="0"/>
              <a:t> “accettori temporanei”</a:t>
            </a:r>
          </a:p>
        </p:txBody>
      </p:sp>
      <p:sp>
        <p:nvSpPr>
          <p:cNvPr id="59394" name="Segnaposto contenuto 2"/>
          <p:cNvSpPr>
            <a:spLocks noGrp="1"/>
          </p:cNvSpPr>
          <p:nvPr>
            <p:ph idx="1"/>
          </p:nvPr>
        </p:nvSpPr>
        <p:spPr bwMode="auto">
          <a:xfrm>
            <a:off x="457200" y="1196975"/>
            <a:ext cx="8229600" cy="496887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 typeface="Gill Sans"/>
              <a:buNone/>
            </a:pPr>
            <a:r>
              <a:rPr lang="it-IT" smtClean="0"/>
              <a:t>NAD, NADP, FAD </a:t>
            </a:r>
          </a:p>
          <a:p>
            <a:pPr algn="ctr" eaLnBrk="1" hangingPunct="1">
              <a:buFont typeface="Gill Sans"/>
              <a:buNone/>
            </a:pPr>
            <a:r>
              <a:rPr lang="it-IT" smtClean="0"/>
              <a:t>“coenzimi trasportatori di idrogeno”</a:t>
            </a:r>
            <a:r>
              <a:rPr lang="it-IT" sz="2400" smtClean="0"/>
              <a:t> </a:t>
            </a:r>
          </a:p>
          <a:p>
            <a:pPr eaLnBrk="1" hangingPunct="1">
              <a:buFont typeface="Gill Sans"/>
              <a:buNone/>
            </a:pPr>
            <a:r>
              <a:rPr lang="it-IT" sz="1800" smtClean="0"/>
              <a:t>				   riduzione</a:t>
            </a:r>
          </a:p>
          <a:p>
            <a:pPr algn="ctr" eaLnBrk="1" hangingPunct="1">
              <a:buFont typeface="Gill Sans"/>
              <a:buNone/>
            </a:pPr>
            <a:r>
              <a:rPr lang="it-IT" smtClean="0"/>
              <a:t>NADH, NADPH, FADH </a:t>
            </a:r>
          </a:p>
          <a:p>
            <a:pPr algn="ctr" eaLnBrk="1" hangingPunct="1">
              <a:buFont typeface="Gill Sans"/>
              <a:buNone/>
            </a:pPr>
            <a:r>
              <a:rPr lang="it-IT" b="1" smtClean="0"/>
              <a:t>potere riducente</a:t>
            </a:r>
            <a:r>
              <a:rPr lang="it-IT" smtClean="0"/>
              <a:t> sotto forma di </a:t>
            </a:r>
            <a:r>
              <a:rPr lang="it-IT" b="1" smtClean="0"/>
              <a:t>coenzimi ridotti</a:t>
            </a:r>
          </a:p>
          <a:p>
            <a:pPr algn="ctr" eaLnBrk="1" hangingPunct="1">
              <a:buFont typeface="Gill Sans"/>
              <a:buNone/>
            </a:pPr>
            <a:endParaRPr lang="it-IT" sz="2000" smtClean="0"/>
          </a:p>
          <a:p>
            <a:pPr algn="ctr" eaLnBrk="1" hangingPunct="1">
              <a:buFont typeface="Gill Sans"/>
              <a:buNone/>
            </a:pPr>
            <a:r>
              <a:rPr lang="it-IT" smtClean="0"/>
              <a:t>possono trasferire idrogeno / elettroni a un</a:t>
            </a:r>
          </a:p>
          <a:p>
            <a:pPr algn="ctr" eaLnBrk="1" hangingPunct="1">
              <a:buFont typeface="Gill Sans"/>
              <a:buNone/>
            </a:pPr>
            <a:r>
              <a:rPr lang="it-IT" smtClean="0"/>
              <a:t>“</a:t>
            </a:r>
            <a:r>
              <a:rPr lang="it-IT" b="1" smtClean="0">
                <a:solidFill>
                  <a:srgbClr val="FF0000"/>
                </a:solidFill>
              </a:rPr>
              <a:t>accettore finale</a:t>
            </a:r>
            <a:r>
              <a:rPr lang="it-IT" smtClean="0"/>
              <a:t>”</a:t>
            </a:r>
          </a:p>
        </p:txBody>
      </p:sp>
      <p:sp>
        <p:nvSpPr>
          <p:cNvPr id="59395" name="Freccia in giù 4"/>
          <p:cNvSpPr>
            <a:spLocks noChangeArrowheads="1"/>
          </p:cNvSpPr>
          <p:nvPr/>
        </p:nvSpPr>
        <p:spPr bwMode="auto">
          <a:xfrm>
            <a:off x="4427538" y="2420938"/>
            <a:ext cx="360362" cy="574675"/>
          </a:xfrm>
          <a:prstGeom prst="downArrow">
            <a:avLst>
              <a:gd name="adj1" fmla="val 50000"/>
              <a:gd name="adj2" fmla="val 49835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 sz="3600">
              <a:solidFill>
                <a:srgbClr val="000000"/>
              </a:solidFill>
              <a:sym typeface="Arial" pitchFamily="34" charset="0"/>
            </a:endParaRPr>
          </a:p>
        </p:txBody>
      </p:sp>
      <p:sp>
        <p:nvSpPr>
          <p:cNvPr id="59396" name="Freccia in giù 5"/>
          <p:cNvSpPr>
            <a:spLocks noChangeArrowheads="1"/>
          </p:cNvSpPr>
          <p:nvPr/>
        </p:nvSpPr>
        <p:spPr bwMode="auto">
          <a:xfrm>
            <a:off x="4427538" y="4365625"/>
            <a:ext cx="360362" cy="576263"/>
          </a:xfrm>
          <a:prstGeom prst="downArrow">
            <a:avLst>
              <a:gd name="adj1" fmla="val 50000"/>
              <a:gd name="adj2" fmla="val 49973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 sz="3600">
              <a:solidFill>
                <a:srgbClr val="000000"/>
              </a:solidFill>
              <a:sym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06437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NAD</a:t>
            </a:r>
          </a:p>
        </p:txBody>
      </p:sp>
      <p:pic>
        <p:nvPicPr>
          <p:cNvPr id="60419" name="Picture 5" descr="tab-6-5-pag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196975"/>
            <a:ext cx="7921625" cy="477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olo 1"/>
          <p:cNvSpPr>
            <a:spLocks noGrp="1"/>
          </p:cNvSpPr>
          <p:nvPr>
            <p:ph type="title"/>
          </p:nvPr>
        </p:nvSpPr>
        <p:spPr bwMode="auto">
          <a:xfrm>
            <a:off x="250825" y="274638"/>
            <a:ext cx="8642350" cy="633412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000" b="1" smtClean="0"/>
              <a:t>Microrganismi: alternative metaboliche</a:t>
            </a:r>
          </a:p>
        </p:txBody>
      </p:sp>
      <p:sp>
        <p:nvSpPr>
          <p:cNvPr id="62466" name="Segnaposto contenuto 2"/>
          <p:cNvSpPr>
            <a:spLocks noGrp="1"/>
          </p:cNvSpPr>
          <p:nvPr>
            <p:ph idx="1"/>
          </p:nvPr>
        </p:nvSpPr>
        <p:spPr bwMode="auto">
          <a:xfrm>
            <a:off x="457200" y="1557338"/>
            <a:ext cx="8229600" cy="4032250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Gill Sans"/>
              <a:buNone/>
            </a:pPr>
            <a:r>
              <a:rPr lang="it-IT" smtClean="0"/>
              <a:t>     Batteri: ampia varietà di sostanze in grado di funzionare come accettore finale di idrogeno o elettroni</a:t>
            </a:r>
          </a:p>
          <a:p>
            <a:pPr algn="ctr" eaLnBrk="1" hangingPunct="1">
              <a:buFont typeface="Gill Sans"/>
              <a:buNone/>
            </a:pPr>
            <a:r>
              <a:rPr lang="it-IT" sz="2400" smtClean="0"/>
              <a:t>alternative possibili:</a:t>
            </a:r>
          </a:p>
          <a:p>
            <a:pPr marL="2057400" lvl="4" indent="-228600" eaLnBrk="1" hangingPunct="1">
              <a:buSzTx/>
            </a:pPr>
            <a:r>
              <a:rPr lang="it-IT" b="1" smtClean="0"/>
              <a:t>respirazione aerobia</a:t>
            </a:r>
          </a:p>
          <a:p>
            <a:pPr marL="2057400" lvl="4" indent="-228600" eaLnBrk="1" hangingPunct="1">
              <a:buSzTx/>
            </a:pPr>
            <a:r>
              <a:rPr lang="it-IT" b="1" smtClean="0"/>
              <a:t>respirazione anaerobia</a:t>
            </a:r>
          </a:p>
          <a:p>
            <a:pPr marL="2057400" lvl="4" indent="-228600" eaLnBrk="1" hangingPunct="1">
              <a:buSzTx/>
            </a:pPr>
            <a:r>
              <a:rPr lang="it-IT" b="1" smtClean="0"/>
              <a:t>fermentazione</a:t>
            </a:r>
            <a:endParaRPr lang="it-IT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850900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Respirazione aerobia</a:t>
            </a:r>
          </a:p>
        </p:txBody>
      </p:sp>
      <p:sp>
        <p:nvSpPr>
          <p:cNvPr id="63490" name="Segnaposto contenuto 2"/>
          <p:cNvSpPr>
            <a:spLocks noGrp="1"/>
          </p:cNvSpPr>
          <p:nvPr>
            <p:ph idx="1"/>
          </p:nvPr>
        </p:nvSpPr>
        <p:spPr bwMode="auto">
          <a:xfrm>
            <a:off x="179388" y="2060575"/>
            <a:ext cx="8713787" cy="1944688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Gill Sans"/>
              <a:buNone/>
            </a:pPr>
            <a:r>
              <a:rPr lang="it-IT" sz="3200" b="1" smtClean="0"/>
              <a:t>accettore finale</a:t>
            </a:r>
            <a:r>
              <a:rPr lang="it-IT" sz="3200" smtClean="0"/>
              <a:t>:</a:t>
            </a:r>
            <a:r>
              <a:rPr lang="it-IT" b="1" smtClean="0">
                <a:solidFill>
                  <a:srgbClr val="FF0000"/>
                </a:solidFill>
              </a:rPr>
              <a:t> </a:t>
            </a:r>
          </a:p>
          <a:p>
            <a:pPr algn="ctr" eaLnBrk="1" hangingPunct="1">
              <a:buFont typeface="Gill Sans"/>
              <a:buNone/>
            </a:pPr>
            <a:r>
              <a:rPr lang="it-IT" smtClean="0">
                <a:solidFill>
                  <a:srgbClr val="FF0000"/>
                </a:solidFill>
              </a:rPr>
              <a:t>ossigeno</a:t>
            </a:r>
            <a:r>
              <a:rPr lang="it-IT" smtClean="0"/>
              <a:t>, ridotto ad  H</a:t>
            </a:r>
            <a:r>
              <a:rPr lang="it-IT" baseline="-25000" smtClean="0"/>
              <a:t>2</a:t>
            </a:r>
            <a:r>
              <a:rPr lang="it-IT" smtClean="0"/>
              <a:t>O nella catena respiratoria</a:t>
            </a:r>
          </a:p>
          <a:p>
            <a:pPr eaLnBrk="1" hangingPunct="1">
              <a:buFont typeface="Gill Sans"/>
              <a:buNone/>
            </a:pPr>
            <a:endParaRPr lang="it-IT" sz="800" b="1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06437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Respirazione anaerobia</a:t>
            </a:r>
          </a:p>
        </p:txBody>
      </p:sp>
      <p:sp>
        <p:nvSpPr>
          <p:cNvPr id="75778" name="Segnaposto contenuto 2"/>
          <p:cNvSpPr>
            <a:spLocks noGrp="1"/>
          </p:cNvSpPr>
          <p:nvPr>
            <p:ph idx="1"/>
          </p:nvPr>
        </p:nvSpPr>
        <p:spPr bwMode="auto">
          <a:xfrm>
            <a:off x="457200" y="1557338"/>
            <a:ext cx="8229600" cy="4032250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buFont typeface="Gill Sans"/>
              <a:buNone/>
            </a:pPr>
            <a:r>
              <a:rPr lang="it-IT" sz="3200" b="1" smtClean="0"/>
              <a:t>accettori finali:</a:t>
            </a:r>
          </a:p>
          <a:p>
            <a:pPr eaLnBrk="1" hangingPunct="1">
              <a:lnSpc>
                <a:spcPct val="80000"/>
              </a:lnSpc>
              <a:buFont typeface="Gill Sans"/>
              <a:buNone/>
            </a:pPr>
            <a:r>
              <a:rPr lang="it-IT" sz="2800" smtClean="0">
                <a:solidFill>
                  <a:srgbClr val="FF0000"/>
                </a:solidFill>
              </a:rPr>
              <a:t>solfato</a:t>
            </a:r>
            <a:r>
              <a:rPr lang="it-IT" sz="2800" smtClean="0"/>
              <a:t>, </a:t>
            </a:r>
            <a:r>
              <a:rPr lang="it-IT" sz="2800" smtClean="0">
                <a:solidFill>
                  <a:srgbClr val="FF0000"/>
                </a:solidFill>
              </a:rPr>
              <a:t>carbonato</a:t>
            </a:r>
            <a:r>
              <a:rPr lang="it-IT" sz="2800" smtClean="0"/>
              <a:t>, </a:t>
            </a:r>
            <a:r>
              <a:rPr lang="it-IT" sz="2800" smtClean="0">
                <a:solidFill>
                  <a:srgbClr val="FF0000"/>
                </a:solidFill>
              </a:rPr>
              <a:t>nitrato</a:t>
            </a:r>
            <a:r>
              <a:rPr lang="it-IT" sz="2800" smtClean="0"/>
              <a:t>, </a:t>
            </a:r>
            <a:r>
              <a:rPr lang="it-IT" sz="2800" smtClean="0">
                <a:solidFill>
                  <a:srgbClr val="FF0000"/>
                </a:solidFill>
              </a:rPr>
              <a:t>ferro</a:t>
            </a:r>
            <a:r>
              <a:rPr lang="it-IT" sz="2800" smtClean="0"/>
              <a:t>, </a:t>
            </a:r>
            <a:r>
              <a:rPr lang="it-IT" sz="2800" smtClean="0">
                <a:solidFill>
                  <a:srgbClr val="FF0000"/>
                </a:solidFill>
              </a:rPr>
              <a:t>zinco</a:t>
            </a:r>
            <a:r>
              <a:rPr lang="it-IT" sz="2800" smtClean="0"/>
              <a:t>, </a:t>
            </a:r>
            <a:r>
              <a:rPr lang="it-IT" sz="2800" smtClean="0">
                <a:solidFill>
                  <a:srgbClr val="FF0000"/>
                </a:solidFill>
              </a:rPr>
              <a:t>manganese</a:t>
            </a:r>
          </a:p>
          <a:p>
            <a:pPr eaLnBrk="1" hangingPunct="1">
              <a:lnSpc>
                <a:spcPct val="80000"/>
              </a:lnSpc>
              <a:buFont typeface="Gill Sans"/>
              <a:buNone/>
            </a:pPr>
            <a:endParaRPr lang="it-IT" sz="2800" smtClean="0"/>
          </a:p>
          <a:p>
            <a:pPr eaLnBrk="1" hangingPunct="1">
              <a:lnSpc>
                <a:spcPct val="80000"/>
              </a:lnSpc>
              <a:buFont typeface="Gill Sans"/>
              <a:buNone/>
            </a:pPr>
            <a:r>
              <a:rPr lang="it-IT" sz="2800" b="1" smtClean="0"/>
              <a:t>utilizzati da:</a:t>
            </a:r>
          </a:p>
          <a:p>
            <a:pPr eaLnBrk="1" hangingPunct="1">
              <a:lnSpc>
                <a:spcPct val="80000"/>
              </a:lnSpc>
              <a:buFont typeface="Gill Sans"/>
              <a:buNone/>
            </a:pPr>
            <a:r>
              <a:rPr lang="it-IT" sz="2800" smtClean="0"/>
              <a:t>		batteri solfatoriduttori (</a:t>
            </a:r>
            <a:r>
              <a:rPr lang="it-IT" sz="2800" i="1" smtClean="0"/>
              <a:t>Desulfovibrio)</a:t>
            </a:r>
          </a:p>
          <a:p>
            <a:pPr eaLnBrk="1" hangingPunct="1">
              <a:lnSpc>
                <a:spcPct val="80000"/>
              </a:lnSpc>
              <a:buFont typeface="Gill Sans"/>
              <a:buNone/>
            </a:pPr>
            <a:r>
              <a:rPr lang="it-IT" sz="2800" smtClean="0"/>
              <a:t>		metanobatteri</a:t>
            </a:r>
            <a:r>
              <a:rPr lang="it-IT" sz="2800" i="1" smtClean="0"/>
              <a:t>  </a:t>
            </a:r>
          </a:p>
          <a:p>
            <a:pPr eaLnBrk="1" hangingPunct="1">
              <a:lnSpc>
                <a:spcPct val="80000"/>
              </a:lnSpc>
              <a:buFont typeface="Gill Sans"/>
              <a:buNone/>
            </a:pPr>
            <a:r>
              <a:rPr lang="it-IT" sz="2800" smtClean="0"/>
              <a:t>		batteri anaerobi facoltativi (denitrificanti)</a:t>
            </a:r>
          </a:p>
        </p:txBody>
      </p:sp>
      <p:sp>
        <p:nvSpPr>
          <p:cNvPr id="75780" name="Titolo 1"/>
          <p:cNvSpPr>
            <a:spLocks/>
          </p:cNvSpPr>
          <p:nvPr/>
        </p:nvSpPr>
        <p:spPr bwMode="auto">
          <a:xfrm>
            <a:off x="457200" y="274638"/>
            <a:ext cx="8229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74" tIns="32137" rIns="64274" bIns="32137"/>
          <a:lstStyle/>
          <a:p>
            <a:pPr algn="ctr"/>
            <a:endParaRPr lang="it-IT" sz="4400" b="1">
              <a:latin typeface="Calibri" pitchFamily="34" charset="0"/>
              <a:sym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47900"/>
            <a:ext cx="8229600" cy="24765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Gill Sans"/>
              <a:buNone/>
            </a:pPr>
            <a:r>
              <a:rPr lang="it-IT" sz="3200" b="1" smtClean="0"/>
              <a:t>accettore finale:</a:t>
            </a:r>
          </a:p>
          <a:p>
            <a:pPr eaLnBrk="1" hangingPunct="1">
              <a:buFont typeface="Gill Sans"/>
              <a:buNone/>
            </a:pPr>
            <a:r>
              <a:rPr lang="it-IT" smtClean="0"/>
              <a:t>  </a:t>
            </a:r>
            <a:r>
              <a:rPr lang="it-IT" smtClean="0">
                <a:solidFill>
                  <a:srgbClr val="FF0000"/>
                </a:solidFill>
              </a:rPr>
              <a:t>acido piruvico</a:t>
            </a:r>
            <a:r>
              <a:rPr lang="it-IT" b="1" smtClean="0">
                <a:solidFill>
                  <a:srgbClr val="0070C0"/>
                </a:solidFill>
              </a:rPr>
              <a:t> </a:t>
            </a:r>
            <a:r>
              <a:rPr lang="it-IT" smtClean="0"/>
              <a:t>(dalla glicolisi) ridotto e trasformato nei vari prodotti di fermentazione (es: acido lattico)</a:t>
            </a:r>
          </a:p>
        </p:txBody>
      </p:sp>
      <p:sp>
        <p:nvSpPr>
          <p:cNvPr id="80900" name="Titolo 1"/>
          <p:cNvSpPr>
            <a:spLocks/>
          </p:cNvSpPr>
          <p:nvPr/>
        </p:nvSpPr>
        <p:spPr bwMode="auto">
          <a:xfrm>
            <a:off x="457200" y="274638"/>
            <a:ext cx="8229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74" tIns="32137" rIns="64274" bIns="32137"/>
          <a:lstStyle/>
          <a:p>
            <a:pPr algn="ctr"/>
            <a:r>
              <a:rPr lang="it-IT" sz="4400" b="1">
                <a:latin typeface="Calibri" pitchFamily="34" charset="0"/>
                <a:sym typeface="Gill Sans"/>
              </a:rPr>
              <a:t>Fermentazione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06437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Respirazione/fermentazione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808624" y="1447173"/>
          <a:ext cx="7430654" cy="3632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06437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Respirazione aerobia</a:t>
            </a:r>
          </a:p>
        </p:txBody>
      </p:sp>
      <p:sp>
        <p:nvSpPr>
          <p:cNvPr id="65538" name="Segnaposto contenuto 2"/>
          <p:cNvSpPr>
            <a:spLocks noGrp="1"/>
          </p:cNvSpPr>
          <p:nvPr>
            <p:ph idx="1"/>
          </p:nvPr>
        </p:nvSpPr>
        <p:spPr bwMode="auto">
          <a:xfrm>
            <a:off x="374650" y="1744663"/>
            <a:ext cx="8229600" cy="3340100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 typeface="Gill Sans"/>
              <a:buNone/>
            </a:pPr>
            <a:r>
              <a:rPr lang="it-IT" sz="3200" b="1" smtClean="0"/>
              <a:t>caratteristiche:</a:t>
            </a:r>
          </a:p>
          <a:p>
            <a:pPr algn="ctr" eaLnBrk="1" hangingPunct="1">
              <a:buFont typeface="Gill Sans"/>
              <a:buNone/>
            </a:pPr>
            <a:endParaRPr lang="it-IT" sz="900" smtClean="0"/>
          </a:p>
          <a:p>
            <a:pPr algn="ctr" eaLnBrk="1" hangingPunct="1">
              <a:buSzTx/>
            </a:pPr>
            <a:r>
              <a:rPr lang="it-IT" smtClean="0"/>
              <a:t>macromolecole organiche ossidate a CO</a:t>
            </a:r>
            <a:r>
              <a:rPr lang="it-IT" baseline="-25000" smtClean="0"/>
              <a:t>2</a:t>
            </a:r>
          </a:p>
          <a:p>
            <a:pPr algn="ctr" eaLnBrk="1" hangingPunct="1">
              <a:buSzTx/>
            </a:pPr>
            <a:r>
              <a:rPr lang="it-IT" smtClean="0"/>
              <a:t>accettore finale = ossigeno </a:t>
            </a:r>
            <a:r>
              <a:rPr lang="it-IT" smtClean="0">
                <a:sym typeface="Wingdings" pitchFamily="2" charset="2"/>
              </a:rPr>
              <a:t>H</a:t>
            </a:r>
            <a:r>
              <a:rPr lang="it-IT" baseline="-25000" smtClean="0">
                <a:sym typeface="Wingdings" pitchFamily="2" charset="2"/>
              </a:rPr>
              <a:t>2</a:t>
            </a:r>
            <a:r>
              <a:rPr lang="it-IT" smtClean="0">
                <a:sym typeface="Wingdings" pitchFamily="2" charset="2"/>
              </a:rPr>
              <a:t>O</a:t>
            </a:r>
          </a:p>
          <a:p>
            <a:pPr algn="ctr" eaLnBrk="1" hangingPunct="1">
              <a:buClr>
                <a:schemeClr val="tx1"/>
              </a:buClr>
              <a:buSzTx/>
              <a:buFontTx/>
              <a:buChar char="•"/>
            </a:pPr>
            <a:r>
              <a:rPr lang="it-IT" b="1" smtClean="0">
                <a:solidFill>
                  <a:srgbClr val="FF0000"/>
                </a:solidFill>
                <a:sym typeface="Wingdings" pitchFamily="2" charset="2"/>
              </a:rPr>
              <a:t>E </a:t>
            </a:r>
            <a:r>
              <a:rPr lang="it-IT" smtClean="0">
                <a:solidFill>
                  <a:schemeClr val="tx2"/>
                </a:solidFill>
                <a:sym typeface="Wingdings" pitchFamily="2" charset="2"/>
              </a:rPr>
              <a:t>prodotta</a:t>
            </a:r>
            <a:r>
              <a:rPr lang="it-IT" b="1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it-IT" smtClean="0">
                <a:solidFill>
                  <a:schemeClr val="tx2"/>
                </a:solidFill>
                <a:sym typeface="Wingdings" pitchFamily="2" charset="2"/>
              </a:rPr>
              <a:t>=</a:t>
            </a:r>
            <a:r>
              <a:rPr lang="it-IT" b="1" smtClean="0">
                <a:solidFill>
                  <a:srgbClr val="FF0000"/>
                </a:solidFill>
                <a:sym typeface="Wingdings" pitchFamily="2" charset="2"/>
              </a:rPr>
              <a:t> 38 ATP</a:t>
            </a:r>
            <a:r>
              <a:rPr lang="it-IT" b="1" smtClean="0">
                <a:sym typeface="Wingdings" pitchFamily="2" charset="2"/>
              </a:rPr>
              <a:t>/mole di glucosio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633412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000" b="1" smtClean="0"/>
              <a:t>Accoppiamento energetico</a:t>
            </a:r>
          </a:p>
        </p:txBody>
      </p:sp>
      <p:pic>
        <p:nvPicPr>
          <p:cNvPr id="49154" name="Picture 4" descr="6-1-pag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25" y="1125538"/>
            <a:ext cx="5689600" cy="460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Respirazione aerobia</a:t>
            </a:r>
          </a:p>
        </p:txBody>
      </p:sp>
      <p:sp>
        <p:nvSpPr>
          <p:cNvPr id="66562" name="Segnaposto contenuto 2"/>
          <p:cNvSpPr>
            <a:spLocks noGrp="1"/>
          </p:cNvSpPr>
          <p:nvPr>
            <p:ph idx="1"/>
          </p:nvPr>
        </p:nvSpPr>
        <p:spPr bwMode="auto">
          <a:xfrm>
            <a:off x="468313" y="1628775"/>
            <a:ext cx="8229600" cy="3887788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it-IT" sz="3200" b="1" smtClean="0"/>
              <a:t>fasi:</a:t>
            </a:r>
          </a:p>
          <a:p>
            <a:pPr algn="ctr" eaLnBrk="1" hangingPunct="1">
              <a:buFont typeface="Wingdings" pitchFamily="2" charset="2"/>
              <a:buNone/>
            </a:pPr>
            <a:endParaRPr lang="it-IT" sz="1000" smtClean="0"/>
          </a:p>
          <a:p>
            <a:pPr algn="ctr" eaLnBrk="1" hangingPunct="1">
              <a:buFont typeface="Wingdings" pitchFamily="2" charset="2"/>
              <a:buNone/>
            </a:pPr>
            <a:r>
              <a:rPr lang="it-IT" smtClean="0"/>
              <a:t>Glicolisi</a:t>
            </a:r>
          </a:p>
          <a:p>
            <a:pPr algn="ctr" eaLnBrk="1" hangingPunct="1">
              <a:buFont typeface="Wingdings" pitchFamily="2" charset="2"/>
              <a:buNone/>
            </a:pPr>
            <a:endParaRPr lang="it-IT" sz="1000" smtClean="0"/>
          </a:p>
          <a:p>
            <a:pPr algn="ctr" eaLnBrk="1" hangingPunct="1">
              <a:buFont typeface="Wingdings" pitchFamily="2" charset="2"/>
              <a:buNone/>
            </a:pPr>
            <a:r>
              <a:rPr lang="it-IT" smtClean="0"/>
              <a:t>Ciclo di Krebs</a:t>
            </a:r>
          </a:p>
          <a:p>
            <a:pPr algn="ctr" eaLnBrk="1" hangingPunct="1">
              <a:buFont typeface="Wingdings" pitchFamily="2" charset="2"/>
              <a:buNone/>
            </a:pPr>
            <a:endParaRPr lang="it-IT" sz="1000" smtClean="0"/>
          </a:p>
          <a:p>
            <a:pPr algn="ctr" eaLnBrk="1" hangingPunct="1">
              <a:buFont typeface="Wingdings" pitchFamily="2" charset="2"/>
              <a:buNone/>
            </a:pPr>
            <a:r>
              <a:rPr lang="it-IT" smtClean="0"/>
              <a:t>Catena respiratoria</a:t>
            </a:r>
          </a:p>
          <a:p>
            <a:pPr eaLnBrk="1" hangingPunct="1">
              <a:buFont typeface="Gill Sans"/>
              <a:buNone/>
            </a:pPr>
            <a:endParaRPr lang="it-IT" smtClean="0"/>
          </a:p>
        </p:txBody>
      </p:sp>
      <p:sp>
        <p:nvSpPr>
          <p:cNvPr id="66564" name="Freccia in giù 5"/>
          <p:cNvSpPr>
            <a:spLocks noChangeArrowheads="1"/>
          </p:cNvSpPr>
          <p:nvPr/>
        </p:nvSpPr>
        <p:spPr bwMode="auto">
          <a:xfrm>
            <a:off x="4572000" y="4221163"/>
            <a:ext cx="360363" cy="576262"/>
          </a:xfrm>
          <a:prstGeom prst="downArrow">
            <a:avLst>
              <a:gd name="adj1" fmla="val 50000"/>
              <a:gd name="adj2" fmla="val 49972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 sz="3600">
              <a:solidFill>
                <a:srgbClr val="000000"/>
              </a:solidFill>
              <a:sym typeface="Arial" pitchFamily="34" charset="0"/>
            </a:endParaRPr>
          </a:p>
        </p:txBody>
      </p:sp>
      <p:sp>
        <p:nvSpPr>
          <p:cNvPr id="66565" name="Freccia in giù 5"/>
          <p:cNvSpPr>
            <a:spLocks noChangeArrowheads="1"/>
          </p:cNvSpPr>
          <p:nvPr/>
        </p:nvSpPr>
        <p:spPr bwMode="auto">
          <a:xfrm>
            <a:off x="4572000" y="3141663"/>
            <a:ext cx="360363" cy="576262"/>
          </a:xfrm>
          <a:prstGeom prst="downArrow">
            <a:avLst>
              <a:gd name="adj1" fmla="val 50000"/>
              <a:gd name="adj2" fmla="val 49972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 sz="3600">
              <a:solidFill>
                <a:srgbClr val="000000"/>
              </a:solidFill>
              <a:sym typeface="Arial" pitchFamily="34" charset="0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633412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Respirazione aerobia</a:t>
            </a:r>
          </a:p>
        </p:txBody>
      </p:sp>
      <p:pic>
        <p:nvPicPr>
          <p:cNvPr id="67587" name="Picture 5" descr="6-8-pag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4525" y="1196975"/>
            <a:ext cx="2557463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olo 1"/>
          <p:cNvSpPr>
            <a:spLocks noGrp="1"/>
          </p:cNvSpPr>
          <p:nvPr>
            <p:ph type="title"/>
          </p:nvPr>
        </p:nvSpPr>
        <p:spPr bwMode="auto">
          <a:xfrm>
            <a:off x="457200" y="347663"/>
            <a:ext cx="8229600" cy="633412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Gicolisi</a:t>
            </a:r>
          </a:p>
        </p:txBody>
      </p:sp>
      <p:sp>
        <p:nvSpPr>
          <p:cNvPr id="68610" name="Segnaposto contenuto 2"/>
          <p:cNvSpPr>
            <a:spLocks noGrp="1"/>
          </p:cNvSpPr>
          <p:nvPr>
            <p:ph idx="1"/>
          </p:nvPr>
        </p:nvSpPr>
        <p:spPr bwMode="auto">
          <a:xfrm>
            <a:off x="457200" y="1566863"/>
            <a:ext cx="8229600" cy="4525962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buFont typeface="Gill Sans"/>
              <a:buNone/>
            </a:pPr>
            <a:r>
              <a:rPr lang="it-IT" b="1" smtClean="0"/>
              <a:t>fase anaerobia comune anche alla fermentazione</a:t>
            </a:r>
          </a:p>
          <a:p>
            <a:pPr algn="ctr" eaLnBrk="1" hangingPunct="1">
              <a:lnSpc>
                <a:spcPct val="80000"/>
              </a:lnSpc>
              <a:buFont typeface="Gill Sans"/>
              <a:buNone/>
            </a:pPr>
            <a:endParaRPr lang="it-IT" sz="1000" b="1" smtClean="0"/>
          </a:p>
          <a:p>
            <a:pPr algn="ctr" eaLnBrk="1" hangingPunct="1">
              <a:lnSpc>
                <a:spcPct val="80000"/>
              </a:lnSpc>
              <a:buFont typeface="Gill Sans"/>
              <a:buNone/>
            </a:pPr>
            <a:r>
              <a:rPr lang="it-IT" smtClean="0"/>
              <a:t>1 glucosio (6 C) </a:t>
            </a:r>
          </a:p>
          <a:p>
            <a:pPr eaLnBrk="1" hangingPunct="1">
              <a:lnSpc>
                <a:spcPct val="80000"/>
              </a:lnSpc>
              <a:buFont typeface="Gill Sans"/>
              <a:buNone/>
            </a:pPr>
            <a:endParaRPr lang="it-IT" sz="2000" smtClean="0"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  <a:buFont typeface="Gill Sans"/>
              <a:buNone/>
            </a:pPr>
            <a:r>
              <a:rPr lang="it-IT" smtClean="0">
                <a:sym typeface="Wingdings" pitchFamily="2" charset="2"/>
              </a:rPr>
              <a:t>				2 </a:t>
            </a:r>
            <a:r>
              <a:rPr lang="it-IT" smtClean="0"/>
              <a:t>acido piruvico (3C)</a:t>
            </a:r>
          </a:p>
          <a:p>
            <a:pPr eaLnBrk="1" hangingPunct="1">
              <a:lnSpc>
                <a:spcPct val="80000"/>
              </a:lnSpc>
            </a:pPr>
            <a:endParaRPr lang="it-IT" sz="1000" smtClean="0"/>
          </a:p>
          <a:p>
            <a:pPr algn="ctr" eaLnBrk="1" hangingPunct="1">
              <a:lnSpc>
                <a:spcPct val="80000"/>
              </a:lnSpc>
              <a:buFont typeface="Gill Sans"/>
              <a:buNone/>
            </a:pPr>
            <a:r>
              <a:rPr lang="it-IT" smtClean="0"/>
              <a:t>Produzione netta di</a:t>
            </a:r>
          </a:p>
          <a:p>
            <a:pPr eaLnBrk="1" hangingPunct="1">
              <a:lnSpc>
                <a:spcPct val="80000"/>
              </a:lnSpc>
              <a:buSzTx/>
            </a:pPr>
            <a:r>
              <a:rPr lang="it-IT" smtClean="0"/>
              <a:t>2 ATP (fosforilazione a livello del substrato) </a:t>
            </a:r>
          </a:p>
          <a:p>
            <a:pPr eaLnBrk="1" hangingPunct="1">
              <a:lnSpc>
                <a:spcPct val="80000"/>
              </a:lnSpc>
              <a:buSzTx/>
            </a:pPr>
            <a:r>
              <a:rPr lang="it-IT" smtClean="0"/>
              <a:t>2 NADH + H </a:t>
            </a:r>
            <a:r>
              <a:rPr lang="it-IT" baseline="30000" smtClean="0"/>
              <a:t>+</a:t>
            </a:r>
            <a:endParaRPr lang="it-IT" smtClean="0"/>
          </a:p>
        </p:txBody>
      </p:sp>
      <p:sp>
        <p:nvSpPr>
          <p:cNvPr id="68611" name="Freccia in giù 3"/>
          <p:cNvSpPr>
            <a:spLocks noChangeArrowheads="1"/>
          </p:cNvSpPr>
          <p:nvPr/>
        </p:nvSpPr>
        <p:spPr bwMode="auto">
          <a:xfrm>
            <a:off x="4429125" y="2852738"/>
            <a:ext cx="287338" cy="647700"/>
          </a:xfrm>
          <a:prstGeom prst="downArrow">
            <a:avLst>
              <a:gd name="adj1" fmla="val 50000"/>
              <a:gd name="adj2" fmla="val 50092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 sz="3600">
              <a:solidFill>
                <a:srgbClr val="000000"/>
              </a:solidFill>
              <a:sym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06437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Glicolisi e ciclo di Krebs</a:t>
            </a:r>
          </a:p>
        </p:txBody>
      </p:sp>
      <p:pic>
        <p:nvPicPr>
          <p:cNvPr id="69635" name="Picture 5" descr="6-7-pag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908050"/>
            <a:ext cx="3571875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olo 1"/>
          <p:cNvSpPr>
            <a:spLocks noGrp="1"/>
          </p:cNvSpPr>
          <p:nvPr>
            <p:ph type="title"/>
          </p:nvPr>
        </p:nvSpPr>
        <p:spPr bwMode="auto">
          <a:xfrm>
            <a:off x="250825" y="274638"/>
            <a:ext cx="8713788" cy="142557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000" b="1" smtClean="0"/>
              <a:t>Decarbossilazione dell’acido piruvico </a:t>
            </a:r>
            <a:br>
              <a:rPr lang="it-IT" sz="4000" b="1" smtClean="0"/>
            </a:br>
            <a:r>
              <a:rPr lang="it-IT" sz="4000" b="1" smtClean="0"/>
              <a:t>e CICLO DI KREBS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176713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90000"/>
              </a:lnSpc>
              <a:buFont typeface="Gill Sans"/>
              <a:buNone/>
            </a:pPr>
            <a:r>
              <a:rPr lang="it-IT" sz="2800" b="1" smtClean="0"/>
              <a:t>acido piruvico  </a:t>
            </a:r>
            <a:r>
              <a:rPr lang="it-IT" sz="2800" b="1" smtClean="0">
                <a:sym typeface="Wingdings" pitchFamily="2" charset="2"/>
              </a:rPr>
              <a:t></a:t>
            </a:r>
            <a:r>
              <a:rPr lang="it-IT" sz="2800" b="1" smtClean="0"/>
              <a:t> Acetil coenzima A</a:t>
            </a:r>
            <a:r>
              <a:rPr lang="it-IT" sz="2800" smtClean="0"/>
              <a:t>  </a:t>
            </a:r>
          </a:p>
          <a:p>
            <a:pPr eaLnBrk="1" hangingPunct="1">
              <a:lnSpc>
                <a:spcPct val="90000"/>
              </a:lnSpc>
              <a:buFont typeface="Gill Sans"/>
              <a:buNone/>
            </a:pPr>
            <a:r>
              <a:rPr lang="it-IT" sz="2800" smtClean="0"/>
              <a:t>		prodotti: 2 NADH</a:t>
            </a:r>
          </a:p>
          <a:p>
            <a:pPr eaLnBrk="1" hangingPunct="1">
              <a:lnSpc>
                <a:spcPct val="90000"/>
              </a:lnSpc>
              <a:buFont typeface="Gill Sans"/>
              <a:buNone/>
            </a:pPr>
            <a:r>
              <a:rPr lang="it-IT" sz="2800" b="1" smtClean="0"/>
              <a:t>ciclo dell’ossalacetato (Krebs)</a:t>
            </a:r>
          </a:p>
          <a:p>
            <a:pPr eaLnBrk="1" hangingPunct="1">
              <a:lnSpc>
                <a:spcPct val="90000"/>
              </a:lnSpc>
              <a:buFont typeface="Gill Sans"/>
              <a:buNone/>
            </a:pPr>
            <a:r>
              <a:rPr lang="it-IT" sz="2800" smtClean="0"/>
              <a:t>		prodotti: 2 molecole di GTP (</a:t>
            </a:r>
            <a:r>
              <a:rPr lang="it-IT" sz="2800" b="1" smtClean="0">
                <a:solidFill>
                  <a:srgbClr val="FF0000"/>
                </a:solidFill>
              </a:rPr>
              <a:t>ATP</a:t>
            </a:r>
            <a:r>
              <a:rPr lang="it-IT" sz="2800" smtClean="0"/>
              <a:t>) </a:t>
            </a:r>
          </a:p>
          <a:p>
            <a:pPr marL="1143000" lvl="2" indent="-228600" eaLnBrk="1" hangingPunct="1">
              <a:lnSpc>
                <a:spcPct val="90000"/>
              </a:lnSpc>
              <a:buFont typeface="Gill Sans"/>
              <a:buNone/>
            </a:pPr>
            <a:r>
              <a:rPr lang="it-IT" sz="2800" smtClean="0"/>
              <a:t>		      6 CO</a:t>
            </a:r>
            <a:r>
              <a:rPr lang="it-IT" sz="2800" baseline="-25000" smtClean="0"/>
              <a:t>2</a:t>
            </a:r>
            <a:r>
              <a:rPr lang="it-IT" sz="2800" smtClean="0"/>
              <a:t> </a:t>
            </a:r>
          </a:p>
          <a:p>
            <a:pPr marL="1143000" lvl="2" indent="-228600" eaLnBrk="1" hangingPunct="1">
              <a:lnSpc>
                <a:spcPct val="90000"/>
              </a:lnSpc>
              <a:buFont typeface="Gill Sans"/>
              <a:buNone/>
            </a:pPr>
            <a:r>
              <a:rPr lang="it-IT" sz="2800" smtClean="0"/>
              <a:t>		      6 NADH  </a:t>
            </a:r>
          </a:p>
          <a:p>
            <a:pPr marL="1143000" lvl="2" indent="-228600" eaLnBrk="1" hangingPunct="1">
              <a:lnSpc>
                <a:spcPct val="90000"/>
              </a:lnSpc>
              <a:buFont typeface="Gill Sans"/>
              <a:buNone/>
            </a:pPr>
            <a:r>
              <a:rPr lang="it-IT" sz="2800" smtClean="0"/>
              <a:t>		      2 FADH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Destino dell’acido piruvico</a:t>
            </a:r>
          </a:p>
        </p:txBody>
      </p:sp>
      <p:pic>
        <p:nvPicPr>
          <p:cNvPr id="71683" name="Picture 5" descr="6-6-pag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1052513"/>
            <a:ext cx="4492625" cy="520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Catena respiratoria</a:t>
            </a:r>
          </a:p>
        </p:txBody>
      </p:sp>
      <p:sp>
        <p:nvSpPr>
          <p:cNvPr id="72706" name="Segnaposto contenuto 2"/>
          <p:cNvSpPr>
            <a:spLocks noGrp="1"/>
          </p:cNvSpPr>
          <p:nvPr>
            <p:ph idx="1"/>
          </p:nvPr>
        </p:nvSpPr>
        <p:spPr bwMode="auto">
          <a:xfrm>
            <a:off x="457200" y="1744663"/>
            <a:ext cx="8229600" cy="3916362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SzTx/>
            </a:pPr>
            <a:r>
              <a:rPr lang="it-IT" smtClean="0"/>
              <a:t>tutti i coenzimi ridotti (glicolisi + ciclo di Krebs) sono inviati alla catena respiratoria</a:t>
            </a:r>
          </a:p>
          <a:p>
            <a:pPr eaLnBrk="1" hangingPunct="1">
              <a:buSzTx/>
            </a:pPr>
            <a:r>
              <a:rPr lang="it-IT" smtClean="0"/>
              <a:t>per ogni</a:t>
            </a:r>
            <a:r>
              <a:rPr lang="it-IT" b="1" smtClean="0">
                <a:solidFill>
                  <a:srgbClr val="FF0000"/>
                </a:solidFill>
              </a:rPr>
              <a:t> NADH </a:t>
            </a:r>
            <a:r>
              <a:rPr lang="it-IT" smtClean="0"/>
              <a:t>riossidato si producono  </a:t>
            </a:r>
            <a:r>
              <a:rPr lang="it-IT" b="1" smtClean="0">
                <a:solidFill>
                  <a:srgbClr val="FF0000"/>
                </a:solidFill>
              </a:rPr>
              <a:t>3 ATP</a:t>
            </a:r>
          </a:p>
          <a:p>
            <a:pPr eaLnBrk="1" hangingPunct="1">
              <a:buSzTx/>
            </a:pPr>
            <a:r>
              <a:rPr lang="it-IT" smtClean="0"/>
              <a:t>per ogni</a:t>
            </a:r>
            <a:r>
              <a:rPr lang="it-IT" b="1" smtClean="0">
                <a:solidFill>
                  <a:srgbClr val="FF0000"/>
                </a:solidFill>
              </a:rPr>
              <a:t> FADH </a:t>
            </a:r>
            <a:r>
              <a:rPr lang="it-IT" smtClean="0"/>
              <a:t>riossidato si producono  </a:t>
            </a:r>
            <a:r>
              <a:rPr lang="it-IT" b="1" smtClean="0">
                <a:solidFill>
                  <a:srgbClr val="FF0000"/>
                </a:solidFill>
              </a:rPr>
              <a:t>2 ATP</a:t>
            </a:r>
            <a:endParaRPr lang="it-IT" smtClean="0"/>
          </a:p>
          <a:p>
            <a:pPr eaLnBrk="1" hangingPunct="1">
              <a:buSzTx/>
            </a:pPr>
            <a:r>
              <a:rPr lang="it-IT" smtClean="0"/>
              <a:t>l’ossigeno costituisce l’accettore finale</a:t>
            </a:r>
          </a:p>
          <a:p>
            <a:pPr eaLnBrk="1" hangingPunct="1">
              <a:buSzTx/>
            </a:pPr>
            <a:r>
              <a:rPr lang="it-IT" smtClean="0"/>
              <a:t>si produce acqua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Catena di trasporto degli elettroni </a:t>
            </a:r>
          </a:p>
        </p:txBody>
      </p:sp>
      <p:pic>
        <p:nvPicPr>
          <p:cNvPr id="73731" name="Picture 5" descr="6-8-pag77-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719263"/>
            <a:ext cx="7632700" cy="401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18488" cy="142557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Bilancio energetico totale respirazione aerobia</a:t>
            </a:r>
          </a:p>
        </p:txBody>
      </p:sp>
      <p:sp>
        <p:nvSpPr>
          <p:cNvPr id="74754" name="Segnaposto contenuto 2"/>
          <p:cNvSpPr>
            <a:spLocks noGrp="1"/>
          </p:cNvSpPr>
          <p:nvPr>
            <p:ph idx="1"/>
          </p:nvPr>
        </p:nvSpPr>
        <p:spPr bwMode="auto">
          <a:xfrm>
            <a:off x="457200" y="2032000"/>
            <a:ext cx="8229600" cy="341312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 typeface="Gill Sans"/>
              <a:buNone/>
            </a:pPr>
            <a:endParaRPr lang="it-IT" b="1" smtClean="0">
              <a:solidFill>
                <a:srgbClr val="FF0000"/>
              </a:solidFill>
            </a:endParaRPr>
          </a:p>
          <a:p>
            <a:pPr eaLnBrk="1" hangingPunct="1">
              <a:buFont typeface="Gill Sans"/>
              <a:buNone/>
            </a:pPr>
            <a:r>
              <a:rPr lang="it-IT" b="1" smtClean="0"/>
              <a:t>glicolisi:                                 </a:t>
            </a:r>
            <a:r>
              <a:rPr lang="it-IT" b="1" smtClean="0">
                <a:solidFill>
                  <a:srgbClr val="FF0000"/>
                </a:solidFill>
              </a:rPr>
              <a:t>2 ATP</a:t>
            </a:r>
            <a:r>
              <a:rPr lang="it-IT" b="1" smtClean="0"/>
              <a:t> </a:t>
            </a:r>
          </a:p>
          <a:p>
            <a:pPr eaLnBrk="1" hangingPunct="1">
              <a:buFont typeface="Gill Sans"/>
              <a:buNone/>
            </a:pPr>
            <a:r>
              <a:rPr lang="it-IT" b="1" smtClean="0"/>
              <a:t>ciclo di Krebs:                       </a:t>
            </a:r>
            <a:r>
              <a:rPr lang="it-IT" b="1" smtClean="0">
                <a:solidFill>
                  <a:srgbClr val="FF0000"/>
                </a:solidFill>
              </a:rPr>
              <a:t>2 ATP </a:t>
            </a:r>
            <a:endParaRPr lang="it-IT" b="1" smtClean="0"/>
          </a:p>
          <a:p>
            <a:pPr eaLnBrk="1" hangingPunct="1">
              <a:buFont typeface="Gill Sans"/>
              <a:buNone/>
            </a:pPr>
            <a:r>
              <a:rPr lang="it-IT" b="1" smtClean="0"/>
              <a:t>catena respiratoria:          </a:t>
            </a:r>
            <a:r>
              <a:rPr lang="it-IT" b="1" smtClean="0">
                <a:solidFill>
                  <a:srgbClr val="FF0000"/>
                </a:solidFill>
              </a:rPr>
              <a:t>34 ATP </a:t>
            </a:r>
            <a:endParaRPr lang="it-IT" b="1" smtClean="0"/>
          </a:p>
          <a:p>
            <a:pPr algn="ctr" eaLnBrk="1" hangingPunct="1">
              <a:buFont typeface="Gill Sans"/>
              <a:buNone/>
            </a:pPr>
            <a:r>
              <a:rPr lang="it-IT" b="1" smtClean="0"/>
              <a:t>Totale:  </a:t>
            </a:r>
            <a:r>
              <a:rPr lang="it-IT" b="1" smtClean="0">
                <a:solidFill>
                  <a:srgbClr val="FF0000"/>
                </a:solidFill>
              </a:rPr>
              <a:t>38 ATP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Fermentazione</a:t>
            </a:r>
          </a:p>
        </p:txBody>
      </p:sp>
      <p:sp>
        <p:nvSpPr>
          <p:cNvPr id="76802" name="Segnaposto contenuto 2"/>
          <p:cNvSpPr>
            <a:spLocks noGrp="1"/>
          </p:cNvSpPr>
          <p:nvPr>
            <p:ph idx="1"/>
          </p:nvPr>
        </p:nvSpPr>
        <p:spPr bwMode="auto">
          <a:xfrm>
            <a:off x="457200" y="1816100"/>
            <a:ext cx="8229600" cy="3773488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Gill Sans"/>
              <a:buNone/>
            </a:pPr>
            <a:r>
              <a:rPr lang="it-IT" smtClean="0"/>
              <a:t>accettore finale di idrogeno e di elettroni : composto organico (</a:t>
            </a:r>
            <a:r>
              <a:rPr lang="it-IT" b="1" smtClean="0"/>
              <a:t>acido piruvico</a:t>
            </a:r>
            <a:r>
              <a:rPr lang="it-IT" smtClean="0"/>
              <a:t>)</a:t>
            </a:r>
          </a:p>
          <a:p>
            <a:pPr algn="ctr" eaLnBrk="1" hangingPunct="1">
              <a:buFont typeface="Gill Sans"/>
              <a:buNone/>
            </a:pPr>
            <a:r>
              <a:rPr lang="it-IT" smtClean="0"/>
              <a:t> </a:t>
            </a:r>
          </a:p>
          <a:p>
            <a:pPr algn="ctr" eaLnBrk="1" hangingPunct="1">
              <a:buFont typeface="Gill Sans"/>
              <a:buNone/>
            </a:pPr>
            <a:r>
              <a:rPr lang="it-IT" smtClean="0"/>
              <a:t>Guadagno totale netto</a:t>
            </a:r>
          </a:p>
          <a:p>
            <a:pPr algn="ctr" eaLnBrk="1" hangingPunct="1">
              <a:buFont typeface="Gill Sans"/>
              <a:buNone/>
            </a:pPr>
            <a:r>
              <a:rPr lang="it-IT" b="1" smtClean="0">
                <a:solidFill>
                  <a:srgbClr val="FF0000"/>
                </a:solidFill>
              </a:rPr>
              <a:t>2 ATP </a:t>
            </a:r>
            <a:r>
              <a:rPr lang="it-IT" b="1" smtClean="0"/>
              <a:t>(glicolisi)</a:t>
            </a:r>
          </a:p>
          <a:p>
            <a:pPr algn="ctr" eaLnBrk="1" hangingPunct="1">
              <a:buFont typeface="Gill Sans"/>
              <a:buNone/>
            </a:pPr>
            <a:r>
              <a:rPr lang="it-IT" b="1" smtClean="0"/>
              <a:t>Acido piruvico </a:t>
            </a:r>
            <a:r>
              <a:rPr lang="it-IT" b="1" smtClean="0">
                <a:sym typeface="Wingdings" pitchFamily="2" charset="2"/>
              </a:rPr>
              <a:t></a:t>
            </a:r>
            <a:r>
              <a:rPr lang="it-IT" b="1" smtClean="0">
                <a:solidFill>
                  <a:srgbClr val="FF0000"/>
                </a:solidFill>
                <a:sym typeface="Wingdings" pitchFamily="2" charset="2"/>
              </a:rPr>
              <a:t> vari prodotti di fermentazione</a:t>
            </a:r>
            <a:endParaRPr lang="it-IT" b="1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633412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ATP</a:t>
            </a:r>
          </a:p>
        </p:txBody>
      </p:sp>
      <p:pic>
        <p:nvPicPr>
          <p:cNvPr id="50178" name="Picture 4" descr="6-2-pag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5063" y="1052513"/>
            <a:ext cx="4254500" cy="486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Fermentazioni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it-IT" sz="2300" b="1" smtClean="0"/>
              <a:t>alcolica</a:t>
            </a:r>
            <a:r>
              <a:rPr lang="it-IT" sz="2300" smtClean="0"/>
              <a:t>: alcol etilico, CO</a:t>
            </a:r>
            <a:r>
              <a:rPr lang="it-IT" sz="2300" baseline="-25000" smtClean="0"/>
              <a:t>2</a:t>
            </a:r>
            <a:r>
              <a:rPr lang="it-IT" sz="2300" smtClean="0"/>
              <a:t> (lieviti)</a:t>
            </a:r>
          </a:p>
          <a:p>
            <a:pPr eaLnBrk="1" hangingPunct="1">
              <a:lnSpc>
                <a:spcPct val="80000"/>
              </a:lnSpc>
            </a:pPr>
            <a:r>
              <a:rPr lang="it-IT" sz="2300" b="1" smtClean="0"/>
              <a:t>lattica: </a:t>
            </a:r>
            <a:r>
              <a:rPr lang="it-IT" sz="2300" smtClean="0"/>
              <a:t>acido lattico  (batteri lattici)</a:t>
            </a:r>
          </a:p>
          <a:p>
            <a:pPr eaLnBrk="1" hangingPunct="1">
              <a:lnSpc>
                <a:spcPct val="80000"/>
              </a:lnSpc>
            </a:pPr>
            <a:r>
              <a:rPr lang="it-IT" sz="2300" b="1" smtClean="0"/>
              <a:t>acido-mista: </a:t>
            </a:r>
            <a:r>
              <a:rPr lang="it-IT" sz="2300" smtClean="0"/>
              <a:t>acido lattico, acetico, succinico</a:t>
            </a:r>
            <a:r>
              <a:rPr lang="it-IT" sz="2300" i="1" smtClean="0"/>
              <a:t>,</a:t>
            </a:r>
            <a:r>
              <a:rPr lang="it-IT" sz="2300" smtClean="0"/>
              <a:t>formico, alcol etilico, anidride carbonica, idrogeno (enterobatteri)</a:t>
            </a:r>
          </a:p>
          <a:p>
            <a:pPr eaLnBrk="1" hangingPunct="1">
              <a:lnSpc>
                <a:spcPct val="80000"/>
              </a:lnSpc>
            </a:pPr>
            <a:r>
              <a:rPr lang="it-IT" sz="2300" b="1" smtClean="0"/>
              <a:t>propionica:  </a:t>
            </a:r>
            <a:r>
              <a:rPr lang="pt-BR" sz="2300" smtClean="0"/>
              <a:t>acido propionico, acido acetico, </a:t>
            </a:r>
            <a:r>
              <a:rPr lang="it-IT" sz="2300" smtClean="0"/>
              <a:t>CO</a:t>
            </a:r>
            <a:r>
              <a:rPr lang="it-IT" sz="2300" baseline="-25000" smtClean="0"/>
              <a:t>2</a:t>
            </a:r>
            <a:r>
              <a:rPr lang="pt-BR" sz="2300" smtClean="0"/>
              <a:t> (</a:t>
            </a:r>
            <a:r>
              <a:rPr lang="it-IT" sz="2300" i="1" smtClean="0"/>
              <a:t>Propionobacterium)</a:t>
            </a:r>
          </a:p>
          <a:p>
            <a:pPr eaLnBrk="1" hangingPunct="1">
              <a:lnSpc>
                <a:spcPct val="80000"/>
              </a:lnSpc>
            </a:pPr>
            <a:r>
              <a:rPr lang="it-IT" sz="2300" b="1" smtClean="0"/>
              <a:t>butandiolica:</a:t>
            </a:r>
            <a:r>
              <a:rPr lang="it-IT" sz="2300" smtClean="0"/>
              <a:t> 2,3-butandiolo, acetoina, CO</a:t>
            </a:r>
            <a:r>
              <a:rPr lang="it-IT" sz="2300" baseline="-25000" smtClean="0"/>
              <a:t>2</a:t>
            </a:r>
            <a:r>
              <a:rPr lang="it-IT" sz="2300" smtClean="0"/>
              <a:t>, ecc. (enterobatteri)</a:t>
            </a:r>
          </a:p>
          <a:p>
            <a:pPr eaLnBrk="1" hangingPunct="1">
              <a:lnSpc>
                <a:spcPct val="80000"/>
              </a:lnSpc>
            </a:pPr>
            <a:r>
              <a:rPr lang="it-IT" sz="2300" b="1" smtClean="0"/>
              <a:t>butirrica e isopropilica: </a:t>
            </a:r>
            <a:r>
              <a:rPr lang="pt-BR" sz="2300" smtClean="0"/>
              <a:t>acido acetico, butirrico, isopropilico, acetone, </a:t>
            </a:r>
            <a:r>
              <a:rPr lang="it-IT" sz="2300" smtClean="0"/>
              <a:t>alcol butilico, CO</a:t>
            </a:r>
            <a:r>
              <a:rPr lang="it-IT" sz="2300" baseline="-25000" smtClean="0"/>
              <a:t>2 </a:t>
            </a:r>
            <a:r>
              <a:rPr lang="it-IT" sz="2300" smtClean="0"/>
              <a:t>,H</a:t>
            </a:r>
            <a:r>
              <a:rPr lang="it-IT" sz="2300" baseline="-25000" smtClean="0"/>
              <a:t>2</a:t>
            </a:r>
            <a:r>
              <a:rPr lang="it-IT" sz="2300" smtClean="0"/>
              <a:t> (</a:t>
            </a:r>
            <a:r>
              <a:rPr lang="it-IT" sz="2300" i="1" smtClean="0"/>
              <a:t>Clostridium)</a:t>
            </a:r>
            <a:endParaRPr lang="it-IT" sz="23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06437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Fermentazione alcolica</a:t>
            </a:r>
          </a:p>
        </p:txBody>
      </p:sp>
      <p:pic>
        <p:nvPicPr>
          <p:cNvPr id="78851" name="Picture 5" descr="6-9-pag78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1125538"/>
            <a:ext cx="3016250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06437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Fermentazione lattica</a:t>
            </a:r>
          </a:p>
        </p:txBody>
      </p:sp>
      <p:pic>
        <p:nvPicPr>
          <p:cNvPr id="79875" name="Picture 5" descr="6-9-pag78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0025" y="1068388"/>
            <a:ext cx="3665538" cy="509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56197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Ciclo ADP/ATP</a:t>
            </a:r>
          </a:p>
        </p:txBody>
      </p:sp>
      <p:pic>
        <p:nvPicPr>
          <p:cNvPr id="51203" name="Picture 5" descr="6-3-pag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1341438"/>
            <a:ext cx="5976938" cy="461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Microrganismi ed energia</a:t>
            </a:r>
          </a:p>
        </p:txBody>
      </p:sp>
      <p:sp>
        <p:nvSpPr>
          <p:cNvPr id="52226" name="Segnaposto contenuto 2"/>
          <p:cNvSpPr>
            <a:spLocks noGrp="1"/>
          </p:cNvSpPr>
          <p:nvPr>
            <p:ph idx="1"/>
          </p:nvPr>
        </p:nvSpPr>
        <p:spPr bwMode="auto">
          <a:xfrm>
            <a:off x="457200" y="2247900"/>
            <a:ext cx="8229600" cy="2189163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SzTx/>
              <a:buFontTx/>
              <a:buChar char="•"/>
            </a:pPr>
            <a:r>
              <a:rPr lang="it-IT" smtClean="0"/>
              <a:t>microrganismi </a:t>
            </a:r>
            <a:r>
              <a:rPr lang="it-IT" b="1" smtClean="0">
                <a:solidFill>
                  <a:srgbClr val="FF0000"/>
                </a:solidFill>
              </a:rPr>
              <a:t>fototrofi</a:t>
            </a:r>
            <a:r>
              <a:rPr lang="it-IT" smtClean="0"/>
              <a:t>: energia dalla luce solare  (fotosintesi)</a:t>
            </a:r>
          </a:p>
          <a:p>
            <a:pPr eaLnBrk="1" hangingPunct="1">
              <a:buSzTx/>
              <a:buFontTx/>
              <a:buChar char="•"/>
            </a:pPr>
            <a:r>
              <a:rPr lang="it-IT" smtClean="0"/>
              <a:t>microrganismi </a:t>
            </a:r>
            <a:r>
              <a:rPr lang="it-IT" b="1" smtClean="0">
                <a:solidFill>
                  <a:srgbClr val="FF0000"/>
                </a:solidFill>
              </a:rPr>
              <a:t>chemiotrofi</a:t>
            </a:r>
            <a:r>
              <a:rPr lang="it-IT" smtClean="0"/>
              <a:t>: energia da ossidazione di composti chimici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56197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Microrganismi: tipi nutrizionali</a:t>
            </a:r>
          </a:p>
        </p:txBody>
      </p:sp>
      <p:pic>
        <p:nvPicPr>
          <p:cNvPr id="53251" name="Picture 5" descr="tab-6-1-pag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412875"/>
            <a:ext cx="8724900" cy="405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olo 1"/>
          <p:cNvSpPr>
            <a:spLocks noGrp="1"/>
          </p:cNvSpPr>
          <p:nvPr>
            <p:ph type="title"/>
          </p:nvPr>
        </p:nvSpPr>
        <p:spPr bwMode="auto">
          <a:xfrm>
            <a:off x="179388" y="274638"/>
            <a:ext cx="8964612" cy="56197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000" b="1" smtClean="0"/>
              <a:t>Principali ingredienti terreni di coltura</a:t>
            </a:r>
          </a:p>
        </p:txBody>
      </p:sp>
      <p:pic>
        <p:nvPicPr>
          <p:cNvPr id="54275" name="Picture 6" descr="tab-6-2-pag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0725" y="1444625"/>
            <a:ext cx="4957763" cy="457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850900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Fotosintesi batterica</a:t>
            </a:r>
          </a:p>
        </p:txBody>
      </p:sp>
      <p:sp>
        <p:nvSpPr>
          <p:cNvPr id="55298" name="Segnaposto contenuto 2"/>
          <p:cNvSpPr>
            <a:spLocks noGrp="1"/>
          </p:cNvSpPr>
          <p:nvPr>
            <p:ph idx="1"/>
          </p:nvPr>
        </p:nvSpPr>
        <p:spPr bwMode="auto">
          <a:xfrm>
            <a:off x="457200" y="1268413"/>
            <a:ext cx="8229600" cy="4751387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SzPct val="120000"/>
              <a:buFontTx/>
              <a:buChar char="•"/>
            </a:pPr>
            <a:r>
              <a:rPr lang="it-IT" b="1" smtClean="0"/>
              <a:t>fotosintesi ossigenica  </a:t>
            </a:r>
            <a:r>
              <a:rPr lang="it-IT" smtClean="0"/>
              <a:t>(piante, alghe, cianobatteri)</a:t>
            </a:r>
          </a:p>
          <a:p>
            <a:pPr eaLnBrk="1" hangingPunct="1">
              <a:buSzPct val="120000"/>
              <a:buFontTx/>
              <a:buChar char="•"/>
            </a:pPr>
            <a:r>
              <a:rPr lang="it-IT" b="1" smtClean="0"/>
              <a:t>fotosintesi anossigenica </a:t>
            </a:r>
            <a:r>
              <a:rPr lang="it-IT" smtClean="0"/>
              <a:t> (batteri sulfurei rossi e verdi anaerobi obbligati): </a:t>
            </a:r>
          </a:p>
          <a:p>
            <a:pPr marL="1600200" lvl="3" indent="-228600" eaLnBrk="1" hangingPunct="1">
              <a:buSzPct val="70000"/>
              <a:buFontTx/>
              <a:buChar char="•"/>
            </a:pPr>
            <a:r>
              <a:rPr lang="it-IT" smtClean="0"/>
              <a:t>un unico fotosistema, in grado di generare potere riducente (NADPH) per la fissazione della CO2</a:t>
            </a:r>
          </a:p>
          <a:p>
            <a:pPr marL="1600200" lvl="3" indent="-228600" eaLnBrk="1" hangingPunct="1">
              <a:buSzPct val="70000"/>
              <a:buFontTx/>
              <a:buChar char="•"/>
            </a:pPr>
            <a:r>
              <a:rPr lang="it-IT" smtClean="0"/>
              <a:t>non viene prodotto ossigeno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Chemiosintesi</a:t>
            </a:r>
          </a:p>
        </p:txBody>
      </p:sp>
      <p:sp>
        <p:nvSpPr>
          <p:cNvPr id="56322" name="Segnaposto contenuto 2"/>
          <p:cNvSpPr>
            <a:spLocks noGrp="1"/>
          </p:cNvSpPr>
          <p:nvPr>
            <p:ph idx="1"/>
          </p:nvPr>
        </p:nvSpPr>
        <p:spPr bwMode="auto">
          <a:xfrm>
            <a:off x="457200" y="1341438"/>
            <a:ext cx="8229600" cy="4464050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Gill Sans"/>
              <a:buNone/>
            </a:pPr>
            <a:r>
              <a:rPr lang="it-IT" smtClean="0"/>
              <a:t>ossidazione di sostanze chimiche per ottenere energia</a:t>
            </a:r>
          </a:p>
          <a:p>
            <a:pPr eaLnBrk="1" hangingPunct="1">
              <a:buFont typeface="Gill Sans"/>
              <a:buNone/>
            </a:pPr>
            <a:endParaRPr lang="it-IT" sz="800" smtClean="0"/>
          </a:p>
          <a:p>
            <a:pPr algn="ctr" eaLnBrk="1" hangingPunct="1">
              <a:buFont typeface="Gill Sans"/>
              <a:buNone/>
            </a:pPr>
            <a:r>
              <a:rPr lang="it-IT" i="1" smtClean="0"/>
              <a:t>“</a:t>
            </a:r>
            <a:r>
              <a:rPr lang="it-IT" sz="2800" i="1" smtClean="0"/>
              <a:t>OSSIDAZIONE = rimozione di elettroni  o sottrazione di atomi di idrogeno</a:t>
            </a:r>
            <a:r>
              <a:rPr lang="it-IT" i="1" smtClean="0"/>
              <a:t>”</a:t>
            </a:r>
          </a:p>
          <a:p>
            <a:pPr algn="ctr" eaLnBrk="1" hangingPunct="1">
              <a:buFont typeface="Gill Sans"/>
              <a:buNone/>
            </a:pPr>
            <a:endParaRPr lang="it-IT" sz="1000" i="1" smtClean="0"/>
          </a:p>
          <a:p>
            <a:pPr algn="ctr" eaLnBrk="1" hangingPunct="1">
              <a:buFont typeface="Gill Sans"/>
              <a:buNone/>
            </a:pPr>
            <a:endParaRPr lang="it-IT" sz="1000" i="1" smtClean="0"/>
          </a:p>
          <a:p>
            <a:pPr algn="ctr" eaLnBrk="1" hangingPunct="1">
              <a:buFont typeface="Gill Sans"/>
              <a:buNone/>
            </a:pPr>
            <a:r>
              <a:rPr lang="it-IT" smtClean="0"/>
              <a:t> ossidazione = deidrogenazione </a:t>
            </a:r>
          </a:p>
          <a:p>
            <a:pPr algn="ctr" eaLnBrk="1" hangingPunct="1">
              <a:buFont typeface="Gill Sans"/>
              <a:buNone/>
            </a:pPr>
            <a:r>
              <a:rPr lang="it-IT" b="1" smtClean="0">
                <a:solidFill>
                  <a:srgbClr val="C00000"/>
                </a:solidFill>
              </a:rPr>
              <a:t>H = H </a:t>
            </a:r>
            <a:r>
              <a:rPr lang="it-IT" b="1" baseline="30000" smtClean="0">
                <a:solidFill>
                  <a:srgbClr val="C00000"/>
                </a:solidFill>
              </a:rPr>
              <a:t>+</a:t>
            </a:r>
            <a:r>
              <a:rPr lang="it-IT" b="1" smtClean="0">
                <a:solidFill>
                  <a:srgbClr val="C00000"/>
                </a:solidFill>
              </a:rPr>
              <a:t> +  e</a:t>
            </a:r>
            <a:r>
              <a:rPr lang="it-IT" b="1" baseline="30000" smtClean="0">
                <a:solidFill>
                  <a:srgbClr val="C00000"/>
                </a:solidFill>
              </a:rPr>
              <a:t>-</a:t>
            </a:r>
            <a:endParaRPr lang="it-IT" smtClean="0"/>
          </a:p>
        </p:txBody>
      </p:sp>
      <p:sp>
        <p:nvSpPr>
          <p:cNvPr id="56324" name="Freccia in giù 5"/>
          <p:cNvSpPr>
            <a:spLocks noChangeArrowheads="1"/>
          </p:cNvSpPr>
          <p:nvPr/>
        </p:nvSpPr>
        <p:spPr bwMode="auto">
          <a:xfrm>
            <a:off x="4427538" y="3932238"/>
            <a:ext cx="360362" cy="576262"/>
          </a:xfrm>
          <a:prstGeom prst="downArrow">
            <a:avLst>
              <a:gd name="adj1" fmla="val 50000"/>
              <a:gd name="adj2" fmla="val 49972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 sz="3600">
              <a:solidFill>
                <a:srgbClr val="000000"/>
              </a:solidFill>
              <a:sym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o">
  <a:themeElements>
    <a:clrScheme name="log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og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-128"/>
            <a:cs typeface="ヒラギノ角ゴ ProN W3" charset="-128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-128"/>
            <a:cs typeface="ヒラギノ角ゴ ProN W3" charset="-128"/>
            <a:sym typeface="Arial" charset="0"/>
          </a:defRPr>
        </a:defPPr>
      </a:lstStyle>
    </a:lnDef>
  </a:objectDefaults>
  <a:extraClrSchemeLst>
    <a:extraClrScheme>
      <a:clrScheme name="log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zanichelli">
  <a:themeElements>
    <a:clrScheme name="log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og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-128"/>
            <a:cs typeface="ヒラギノ角ゴ ProN W3" charset="-128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-128"/>
            <a:cs typeface="ヒラギノ角ゴ ProN W3" charset="-128"/>
            <a:sym typeface="Arial" charset="0"/>
          </a:defRPr>
        </a:defPPr>
      </a:lstStyle>
    </a:lnDef>
  </a:objectDefaults>
  <a:extraClrSchemeLst>
    <a:extraClrScheme>
      <a:clrScheme name="log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zanichelli">
  <a:themeElements>
    <a:clrScheme name="log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-128"/>
            <a:cs typeface="ヒラギノ角ゴ ProN W3" charset="-128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-128"/>
            <a:cs typeface="ヒラギノ角ゴ ProN W3" charset="-128"/>
            <a:sym typeface="Arial" charset="0"/>
          </a:defRPr>
        </a:defPPr>
      </a:lstStyle>
    </a:lnDef>
  </a:objectDefaults>
  <a:extraClrSchemeLst>
    <a:extraClrScheme>
      <a:clrScheme name="log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keynote_zanichelli">
  <a:themeElements>
    <a:clrScheme name="log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og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-128"/>
            <a:cs typeface="ヒラギノ角ゴ ProN W3" charset="-128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-128"/>
            <a:cs typeface="ヒラギノ角ゴ ProN W3" charset="-128"/>
            <a:sym typeface="Arial" charset="0"/>
          </a:defRPr>
        </a:defPPr>
      </a:lstStyle>
    </a:lnDef>
  </a:objectDefaults>
  <a:extraClrSchemeLst>
    <a:extraClrScheme>
      <a:clrScheme name="log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4259</TotalTime>
  <Words>525</Words>
  <Application>Microsoft Office PowerPoint</Application>
  <PresentationFormat>Presentazione su schermo (4:3)</PresentationFormat>
  <Paragraphs>130</Paragraphs>
  <Slides>32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32</vt:i4>
      </vt:variant>
    </vt:vector>
  </HeadingPairs>
  <TitlesOfParts>
    <vt:vector size="41" baseType="lpstr">
      <vt:lpstr>Arial</vt:lpstr>
      <vt:lpstr>ヒラギノ角ゴ ProN W3</vt:lpstr>
      <vt:lpstr>Gill Sans</vt:lpstr>
      <vt:lpstr>Calibri</vt:lpstr>
      <vt:lpstr>Wingdings</vt:lpstr>
      <vt:lpstr>logo</vt:lpstr>
      <vt:lpstr>zanichelli</vt:lpstr>
      <vt:lpstr>1_zanichelli</vt:lpstr>
      <vt:lpstr>keynote_zanichelli</vt:lpstr>
      <vt:lpstr>MICROBIOLOGIA </vt:lpstr>
      <vt:lpstr>Accoppiamento energetico</vt:lpstr>
      <vt:lpstr>ATP</vt:lpstr>
      <vt:lpstr>Ciclo ADP/ATP</vt:lpstr>
      <vt:lpstr>Microrganismi ed energia</vt:lpstr>
      <vt:lpstr>Microrganismi: tipi nutrizionali</vt:lpstr>
      <vt:lpstr>Principali ingredienti terreni di coltura</vt:lpstr>
      <vt:lpstr>Fotosintesi batterica</vt:lpstr>
      <vt:lpstr>Chemiosintesi</vt:lpstr>
      <vt:lpstr>Ossidazione/riduzione</vt:lpstr>
      <vt:lpstr>Ossidazione dei substrati</vt:lpstr>
      <vt:lpstr>NAD, NADP e FAD  “accettori temporanei”</vt:lpstr>
      <vt:lpstr>NAD</vt:lpstr>
      <vt:lpstr>Microrganismi: alternative metaboliche</vt:lpstr>
      <vt:lpstr>Respirazione aerobia</vt:lpstr>
      <vt:lpstr>Respirazione anaerobia</vt:lpstr>
      <vt:lpstr>Diapositiva 17</vt:lpstr>
      <vt:lpstr>Respirazione/fermentazione</vt:lpstr>
      <vt:lpstr>Respirazione aerobia</vt:lpstr>
      <vt:lpstr>Respirazione aerobia</vt:lpstr>
      <vt:lpstr>Respirazione aerobia</vt:lpstr>
      <vt:lpstr>Gicolisi</vt:lpstr>
      <vt:lpstr>Glicolisi e ciclo di Krebs</vt:lpstr>
      <vt:lpstr>Decarbossilazione dell’acido piruvico  e CICLO DI KREBS</vt:lpstr>
      <vt:lpstr>Destino dell’acido piruvico</vt:lpstr>
      <vt:lpstr>Catena respiratoria</vt:lpstr>
      <vt:lpstr>Catena di trasporto degli elettroni </vt:lpstr>
      <vt:lpstr>Bilancio energetico totale respirazione aerobia</vt:lpstr>
      <vt:lpstr>Fermentazione</vt:lpstr>
      <vt:lpstr>Fermentazioni</vt:lpstr>
      <vt:lpstr>Fermentazione alcolica</vt:lpstr>
      <vt:lpstr>Fermentazione lattica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METABOLISMO MICROBICO</dc:title>
  <dc:creator>Fanti</dc:creator>
  <cp:lastModifiedBy>USER</cp:lastModifiedBy>
  <cp:revision>2025</cp:revision>
  <dcterms:created xsi:type="dcterms:W3CDTF">2013-07-10T09:28:31Z</dcterms:created>
  <dcterms:modified xsi:type="dcterms:W3CDTF">2014-01-29T17:17:32Z</dcterms:modified>
</cp:coreProperties>
</file>